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 id="2147483663" r:id="rId3"/>
    <p:sldMasterId id="2147483664" r:id="rId4"/>
  </p:sldMasterIdLst>
  <p:notesMasterIdLst>
    <p:notesMasterId r:id="rId37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8" r:id="rId35"/>
    <p:sldId id="289" r:id="rId36"/>
    <p:sldId id="290" r:id="rId37"/>
    <p:sldId id="291" r:id="rId38"/>
    <p:sldId id="292" r:id="rId39"/>
    <p:sldId id="293" r:id="rId40"/>
    <p:sldId id="294" r:id="rId41"/>
    <p:sldId id="295" r:id="rId42"/>
    <p:sldId id="296" r:id="rId43"/>
    <p:sldId id="302" r:id="rId44"/>
    <p:sldId id="303" r:id="rId45"/>
    <p:sldId id="304" r:id="rId46"/>
    <p:sldId id="305" r:id="rId47"/>
    <p:sldId id="306" r:id="rId48"/>
    <p:sldId id="310" r:id="rId49"/>
    <p:sldId id="314"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7" r:id="rId67"/>
    <p:sldId id="338" r:id="rId68"/>
    <p:sldId id="339" r:id="rId69"/>
    <p:sldId id="340" r:id="rId70"/>
    <p:sldId id="341" r:id="rId71"/>
    <p:sldId id="342" r:id="rId72"/>
    <p:sldId id="343" r:id="rId73"/>
    <p:sldId id="344" r:id="rId74"/>
    <p:sldId id="345" r:id="rId75"/>
    <p:sldId id="346" r:id="rId76"/>
    <p:sldId id="347" r:id="rId77"/>
    <p:sldId id="348" r:id="rId78"/>
    <p:sldId id="657" r:id="rId79"/>
    <p:sldId id="658" r:id="rId80"/>
    <p:sldId id="350" r:id="rId81"/>
    <p:sldId id="351" r:id="rId82"/>
    <p:sldId id="352" r:id="rId83"/>
    <p:sldId id="353" r:id="rId84"/>
    <p:sldId id="354"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395" r:id="rId115"/>
    <p:sldId id="396" r:id="rId116"/>
    <p:sldId id="397" r:id="rId117"/>
    <p:sldId id="398" r:id="rId118"/>
    <p:sldId id="399" r:id="rId119"/>
    <p:sldId id="400"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1" r:id="rId141"/>
    <p:sldId id="422" r:id="rId142"/>
    <p:sldId id="423" r:id="rId143"/>
    <p:sldId id="424" r:id="rId144"/>
    <p:sldId id="425" r:id="rId145"/>
    <p:sldId id="427" r:id="rId146"/>
    <p:sldId id="428" r:id="rId147"/>
    <p:sldId id="429" r:id="rId148"/>
    <p:sldId id="430" r:id="rId149"/>
    <p:sldId id="431" r:id="rId150"/>
    <p:sldId id="432" r:id="rId151"/>
    <p:sldId id="433" r:id="rId152"/>
    <p:sldId id="434" r:id="rId153"/>
    <p:sldId id="435" r:id="rId154"/>
    <p:sldId id="436" r:id="rId155"/>
    <p:sldId id="437" r:id="rId156"/>
    <p:sldId id="438" r:id="rId157"/>
    <p:sldId id="439" r:id="rId158"/>
    <p:sldId id="440" r:id="rId159"/>
    <p:sldId id="441" r:id="rId160"/>
    <p:sldId id="442" r:id="rId161"/>
    <p:sldId id="443" r:id="rId162"/>
    <p:sldId id="444" r:id="rId163"/>
    <p:sldId id="445" r:id="rId164"/>
    <p:sldId id="446" r:id="rId165"/>
    <p:sldId id="448" r:id="rId166"/>
    <p:sldId id="449" r:id="rId167"/>
    <p:sldId id="450" r:id="rId168"/>
    <p:sldId id="451" r:id="rId169"/>
    <p:sldId id="452" r:id="rId170"/>
    <p:sldId id="453" r:id="rId171"/>
    <p:sldId id="454" r:id="rId172"/>
    <p:sldId id="455" r:id="rId173"/>
    <p:sldId id="456" r:id="rId174"/>
    <p:sldId id="457" r:id="rId175"/>
    <p:sldId id="459" r:id="rId176"/>
    <p:sldId id="460" r:id="rId177"/>
    <p:sldId id="461" r:id="rId178"/>
    <p:sldId id="462" r:id="rId179"/>
    <p:sldId id="463" r:id="rId180"/>
    <p:sldId id="464" r:id="rId181"/>
    <p:sldId id="465" r:id="rId182"/>
    <p:sldId id="466" r:id="rId183"/>
    <p:sldId id="467" r:id="rId184"/>
    <p:sldId id="468" r:id="rId185"/>
    <p:sldId id="469" r:id="rId186"/>
    <p:sldId id="470" r:id="rId187"/>
    <p:sldId id="471" r:id="rId188"/>
    <p:sldId id="472" r:id="rId189"/>
    <p:sldId id="659" r:id="rId190"/>
    <p:sldId id="473" r:id="rId191"/>
    <p:sldId id="474" r:id="rId192"/>
    <p:sldId id="475" r:id="rId193"/>
    <p:sldId id="476" r:id="rId194"/>
    <p:sldId id="477" r:id="rId195"/>
    <p:sldId id="478" r:id="rId196"/>
    <p:sldId id="479" r:id="rId197"/>
    <p:sldId id="480" r:id="rId198"/>
    <p:sldId id="481" r:id="rId199"/>
    <p:sldId id="482" r:id="rId200"/>
    <p:sldId id="483" r:id="rId201"/>
    <p:sldId id="484" r:id="rId202"/>
    <p:sldId id="485" r:id="rId203"/>
    <p:sldId id="486" r:id="rId204"/>
    <p:sldId id="487" r:id="rId205"/>
    <p:sldId id="488" r:id="rId206"/>
    <p:sldId id="489" r:id="rId207"/>
    <p:sldId id="490" r:id="rId208"/>
    <p:sldId id="491" r:id="rId209"/>
    <p:sldId id="492" r:id="rId210"/>
    <p:sldId id="493" r:id="rId211"/>
    <p:sldId id="495" r:id="rId212"/>
    <p:sldId id="496" r:id="rId213"/>
    <p:sldId id="497" r:id="rId214"/>
    <p:sldId id="498" r:id="rId215"/>
    <p:sldId id="499" r:id="rId216"/>
    <p:sldId id="500" r:id="rId217"/>
    <p:sldId id="501" r:id="rId218"/>
    <p:sldId id="502" r:id="rId219"/>
    <p:sldId id="503" r:id="rId220"/>
    <p:sldId id="504" r:id="rId221"/>
    <p:sldId id="506" r:id="rId222"/>
    <p:sldId id="507" r:id="rId223"/>
    <p:sldId id="508" r:id="rId224"/>
    <p:sldId id="509" r:id="rId225"/>
    <p:sldId id="510" r:id="rId226"/>
    <p:sldId id="511" r:id="rId227"/>
    <p:sldId id="512" r:id="rId228"/>
    <p:sldId id="513" r:id="rId229"/>
    <p:sldId id="514" r:id="rId230"/>
    <p:sldId id="515" r:id="rId231"/>
    <p:sldId id="516" r:id="rId232"/>
    <p:sldId id="517" r:id="rId233"/>
    <p:sldId id="518" r:id="rId234"/>
    <p:sldId id="519" r:id="rId235"/>
    <p:sldId id="520" r:id="rId236"/>
    <p:sldId id="521" r:id="rId237"/>
    <p:sldId id="522" r:id="rId238"/>
    <p:sldId id="523" r:id="rId239"/>
    <p:sldId id="524" r:id="rId240"/>
    <p:sldId id="525" r:id="rId241"/>
    <p:sldId id="526" r:id="rId242"/>
    <p:sldId id="527" r:id="rId243"/>
    <p:sldId id="528" r:id="rId244"/>
    <p:sldId id="529" r:id="rId245"/>
    <p:sldId id="530" r:id="rId246"/>
    <p:sldId id="531" r:id="rId247"/>
    <p:sldId id="532" r:id="rId248"/>
    <p:sldId id="533" r:id="rId249"/>
    <p:sldId id="534" r:id="rId250"/>
    <p:sldId id="535" r:id="rId251"/>
    <p:sldId id="536" r:id="rId252"/>
    <p:sldId id="537" r:id="rId253"/>
    <p:sldId id="538" r:id="rId254"/>
    <p:sldId id="539" r:id="rId255"/>
    <p:sldId id="540" r:id="rId256"/>
    <p:sldId id="541" r:id="rId257"/>
    <p:sldId id="542" r:id="rId258"/>
    <p:sldId id="543" r:id="rId259"/>
    <p:sldId id="544" r:id="rId260"/>
    <p:sldId id="545" r:id="rId261"/>
    <p:sldId id="546" r:id="rId262"/>
    <p:sldId id="547" r:id="rId263"/>
    <p:sldId id="548" r:id="rId264"/>
    <p:sldId id="549" r:id="rId265"/>
    <p:sldId id="550" r:id="rId266"/>
    <p:sldId id="551" r:id="rId267"/>
    <p:sldId id="552" r:id="rId268"/>
    <p:sldId id="553" r:id="rId269"/>
    <p:sldId id="554" r:id="rId270"/>
    <p:sldId id="555" r:id="rId271"/>
    <p:sldId id="556" r:id="rId272"/>
    <p:sldId id="557" r:id="rId273"/>
    <p:sldId id="558" r:id="rId274"/>
    <p:sldId id="559" r:id="rId275"/>
    <p:sldId id="560" r:id="rId276"/>
    <p:sldId id="561" r:id="rId277"/>
    <p:sldId id="562" r:id="rId278"/>
    <p:sldId id="563" r:id="rId279"/>
    <p:sldId id="564" r:id="rId280"/>
    <p:sldId id="565" r:id="rId281"/>
    <p:sldId id="566" r:id="rId282"/>
    <p:sldId id="567" r:id="rId283"/>
    <p:sldId id="568" r:id="rId284"/>
    <p:sldId id="569" r:id="rId285"/>
    <p:sldId id="570" r:id="rId286"/>
    <p:sldId id="571" r:id="rId287"/>
    <p:sldId id="572" r:id="rId288"/>
    <p:sldId id="573" r:id="rId289"/>
    <p:sldId id="574" r:id="rId290"/>
    <p:sldId id="575" r:id="rId291"/>
    <p:sldId id="576" r:id="rId292"/>
    <p:sldId id="577" r:id="rId293"/>
    <p:sldId id="578" r:id="rId294"/>
    <p:sldId id="579" r:id="rId295"/>
    <p:sldId id="580" r:id="rId296"/>
    <p:sldId id="581" r:id="rId297"/>
    <p:sldId id="582" r:id="rId298"/>
    <p:sldId id="583" r:id="rId299"/>
    <p:sldId id="584" r:id="rId300"/>
    <p:sldId id="585" r:id="rId301"/>
    <p:sldId id="586" r:id="rId302"/>
    <p:sldId id="587" r:id="rId303"/>
    <p:sldId id="588" r:id="rId304"/>
    <p:sldId id="589" r:id="rId305"/>
    <p:sldId id="590" r:id="rId306"/>
    <p:sldId id="591" r:id="rId307"/>
    <p:sldId id="592" r:id="rId308"/>
    <p:sldId id="593" r:id="rId309"/>
    <p:sldId id="594" r:id="rId310"/>
    <p:sldId id="595" r:id="rId311"/>
    <p:sldId id="596" r:id="rId312"/>
    <p:sldId id="597" r:id="rId313"/>
    <p:sldId id="598" r:id="rId314"/>
    <p:sldId id="599" r:id="rId315"/>
    <p:sldId id="600" r:id="rId316"/>
    <p:sldId id="601" r:id="rId317"/>
    <p:sldId id="602" r:id="rId318"/>
    <p:sldId id="603" r:id="rId319"/>
    <p:sldId id="604" r:id="rId320"/>
    <p:sldId id="605" r:id="rId321"/>
    <p:sldId id="606" r:id="rId322"/>
    <p:sldId id="607" r:id="rId323"/>
    <p:sldId id="608" r:id="rId324"/>
    <p:sldId id="609" r:id="rId325"/>
    <p:sldId id="610" r:id="rId326"/>
    <p:sldId id="611" r:id="rId327"/>
    <p:sldId id="612" r:id="rId328"/>
    <p:sldId id="613" r:id="rId329"/>
    <p:sldId id="614" r:id="rId330"/>
    <p:sldId id="615" r:id="rId331"/>
    <p:sldId id="616" r:id="rId332"/>
    <p:sldId id="617" r:id="rId333"/>
    <p:sldId id="618" r:id="rId334"/>
    <p:sldId id="619" r:id="rId335"/>
    <p:sldId id="620" r:id="rId336"/>
    <p:sldId id="621" r:id="rId337"/>
    <p:sldId id="622" r:id="rId338"/>
    <p:sldId id="623" r:id="rId339"/>
    <p:sldId id="624" r:id="rId340"/>
    <p:sldId id="625" r:id="rId341"/>
    <p:sldId id="626" r:id="rId342"/>
    <p:sldId id="627" r:id="rId343"/>
    <p:sldId id="628" r:id="rId344"/>
    <p:sldId id="629" r:id="rId345"/>
    <p:sldId id="630" r:id="rId346"/>
    <p:sldId id="631" r:id="rId347"/>
    <p:sldId id="632" r:id="rId348"/>
    <p:sldId id="633" r:id="rId349"/>
    <p:sldId id="634" r:id="rId350"/>
    <p:sldId id="635" r:id="rId351"/>
    <p:sldId id="636" r:id="rId352"/>
    <p:sldId id="637" r:id="rId353"/>
    <p:sldId id="638" r:id="rId354"/>
    <p:sldId id="639" r:id="rId355"/>
    <p:sldId id="640" r:id="rId356"/>
    <p:sldId id="641" r:id="rId357"/>
    <p:sldId id="642" r:id="rId358"/>
    <p:sldId id="643" r:id="rId359"/>
    <p:sldId id="644" r:id="rId360"/>
    <p:sldId id="645" r:id="rId361"/>
    <p:sldId id="646" r:id="rId362"/>
    <p:sldId id="647" r:id="rId363"/>
    <p:sldId id="648" r:id="rId364"/>
    <p:sldId id="649" r:id="rId365"/>
    <p:sldId id="650" r:id="rId366"/>
    <p:sldId id="651" r:id="rId367"/>
    <p:sldId id="652" r:id="rId368"/>
    <p:sldId id="653" r:id="rId369"/>
    <p:sldId id="654" r:id="rId370"/>
    <p:sldId id="655" r:id="rId371"/>
    <p:sldId id="656" r:id="rId372"/>
  </p:sldIdLst>
  <p:sldSz cx="13004800" cy="9753600"/>
  <p:notesSz cx="6858000" cy="9144000"/>
  <p:embeddedFontLst>
    <p:embeddedFont>
      <p:font typeface="Consolas" panose="020B0609020204030204" pitchFamily="49" charset="0"/>
      <p:regular r:id="rId374"/>
      <p:bold r:id="rId375"/>
      <p:italic r:id="rId376"/>
      <p:boldItalic r:id="rId377"/>
    </p:embeddedFont>
    <p:embeddedFont>
      <p:font typeface="Gill Sans" panose="020B0604020202020204" charset="0"/>
      <p:regular r:id="rId378"/>
      <p:bold r:id="rId379"/>
    </p:embeddedFont>
    <p:embeddedFont>
      <p:font typeface="Helvetica Neue" panose="020B0604020202020204" charset="0"/>
      <p:regular r:id="rId380"/>
      <p:bold r:id="rId381"/>
      <p:italic r:id="rId382"/>
      <p:boldItalic r:id="rId383"/>
    </p:embeddedFont>
    <p:embeddedFont>
      <p:font typeface="Quattrocento Sans" panose="020B0502050000020003" pitchFamily="34" charset="0"/>
      <p:regular r:id="rId384"/>
      <p:bold r:id="rId385"/>
      <p:italic r:id="rId386"/>
      <p:boldItalic r:id="rId3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6391CB-A612-402D-AC76-889F8FD9F39B}">
  <a:tblStyle styleId="{F56391CB-A612-402D-AC76-889F8FD9F39B}"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99" autoAdjust="0"/>
    <p:restoredTop sz="94761" autoAdjust="0"/>
  </p:normalViewPr>
  <p:slideViewPr>
    <p:cSldViewPr snapToGrid="0">
      <p:cViewPr varScale="1">
        <p:scale>
          <a:sx n="56" d="100"/>
          <a:sy n="56" d="100"/>
        </p:scale>
        <p:origin x="106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slide" Target="slides/slide362.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377" Type="http://schemas.openxmlformats.org/officeDocument/2006/relationships/font" Target="fonts/font4.fntdata"/><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388" Type="http://schemas.openxmlformats.org/officeDocument/2006/relationships/presProps" Target="presProps.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font" Target="fonts/font6.fntdata"/><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390" Type="http://schemas.openxmlformats.org/officeDocument/2006/relationships/theme" Target="theme/theme1.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370" Type="http://schemas.openxmlformats.org/officeDocument/2006/relationships/slide" Target="slides/slide366.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font" Target="fonts/font8.fntdata"/><Relationship Id="rId241" Type="http://schemas.openxmlformats.org/officeDocument/2006/relationships/slide" Target="slides/slide237.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196" Type="http://schemas.openxmlformats.org/officeDocument/2006/relationships/slide" Target="slides/slide192.xml"/><Relationship Id="rId200" Type="http://schemas.openxmlformats.org/officeDocument/2006/relationships/slide" Target="slides/slide196.xml"/><Relationship Id="rId382" Type="http://schemas.openxmlformats.org/officeDocument/2006/relationships/font" Target="fonts/font9.fntdata"/><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372" Type="http://schemas.openxmlformats.org/officeDocument/2006/relationships/slide" Target="slides/slide368.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slide" Target="slides/slide358.xml"/><Relationship Id="rId383" Type="http://schemas.openxmlformats.org/officeDocument/2006/relationships/font" Target="fonts/font10.fntdata"/><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373" Type="http://schemas.openxmlformats.org/officeDocument/2006/relationships/notesMaster" Target="notesMasters/notesMaster1.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slide" Target="slides/slide359.xml"/><Relationship Id="rId384" Type="http://schemas.openxmlformats.org/officeDocument/2006/relationships/font" Target="fonts/font11.fntdata"/><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374" Type="http://schemas.openxmlformats.org/officeDocument/2006/relationships/font" Target="fonts/font1.fntdata"/><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slide" Target="slides/slide360.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385" Type="http://schemas.openxmlformats.org/officeDocument/2006/relationships/font" Target="fonts/font12.fntdata"/><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75" Type="http://schemas.openxmlformats.org/officeDocument/2006/relationships/font" Target="fonts/font2.fntdata"/><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slide" Target="slides/slide361.xml"/><Relationship Id="rId386" Type="http://schemas.openxmlformats.org/officeDocument/2006/relationships/font" Target="fonts/font13.fntdata"/><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376" Type="http://schemas.openxmlformats.org/officeDocument/2006/relationships/font" Target="fonts/font3.fntdata"/><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font" Target="fonts/font14.fntdata"/><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font" Target="fonts/font5.fntdata"/><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viewProps" Target="viewProps.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font" Target="fonts/font7.fntdata"/><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tableStyles" Target="tableStyles.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220" Type="http://schemas.openxmlformats.org/officeDocument/2006/relationships/slide" Target="slides/slide216.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09.895"/>
    </inkml:context>
    <inkml:brush xml:id="br0">
      <inkml:brushProperty name="width" value="0.035" units="cm"/>
      <inkml:brushProperty name="height" value="0.035" units="cm"/>
    </inkml:brush>
  </inkml:definitions>
  <inkml:trace contextRef="#ctx0" brushRef="#br0">1473 22 7522,'-11'-8'3756,"-3"4"-3426,-1 2 0,0 0-1,0 0 1,0 2-1,0 0 1,-20 2 0,-38-1 119,-115-8-75,147 8-277,0 2-1,-64 11 1,54-3 29,0-3-1,-1-2 1,0-3 0,-83-4-1,107-2 29,16 2-56,-1 0-1,0 0 1,-17 2-1,28-1-95,1 1 0,-1-1 0,1 1 0,-1-1 0,1 1-1,0 0 1,-1 0 0,1-1 0,0 1 0,-1 0 0,1 0-1,0 0 1,0 1 0,0-1 0,0 0 0,0 0 0,0 1-1,0-1 1,1 0 0,-1 1 0,0-1 0,1 1 0,-1-1-1,1 1 1,-1-1 0,1 1 0,0-1 0,0 1 0,-1-1 0,1 1-1,0 0 1,1 2 0,-1 6-4,1 1-1,0-1 1,4 16 0,-5-25 2,2 10 1,-1 0 0,0 1 0,0-1 0,-2 1-1,-1 15 1,-14 61 22,5-30-12,-15 206-10,-3 19 9,-2-133 3,-9 60-28,4 183 8,-1-2 33,18-162-5,-4 19 15,-8 22-7,-4 20-46,-34 162-15,48-70 81,18-289-40,-2 672 106,5-534-105,-1-83-9,12 307 157,28-204 96,-12-93-180,4-3-29,-4-14 42,-27-121-36,0-20-64,0 1 1,0-1-1,0 0 0,0 0 1,0 0-1,0 1 1,0-1-1,0 0 0,-1 0 1,1 0-1,0 0 1,0 0-1,0 1 0,0-1 1,0 0-1,-1 0 0,1 0 1,0 0-1,0 0 1,0 0-1,0 0 0,-1 0 1,1 0-1,0 0 1,0 0-1,0 0 0,-1 1 1,1-1-1,0 0 0,0 0 1,0 0-1,-1-1 1,1 1-1,0 0 0,0 0 1,0 0-1,0 0 1,-1 0-1,1 0 0,0 0 1,0 0-1,0 0 0,0 0 1,-1-1-1,0 0-115,-1-1 0,1 1-1,-1-1 1,1 0-1,0 1 1,0-1 0,0 0-1,0 0 1,0 0 0,0 0-1,0 0 1,1 0 0,-1 0-1,0-4 1,0-3 10,1-1 0,0 1 0,1-1 0,-1 1 0,2 0 0,-1-1 0,2 1 0,4-14 1,18-40-558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5.274"/>
    </inkml:context>
    <inkml:brush xml:id="br0">
      <inkml:brushProperty name="width" value="0.035" units="cm"/>
      <inkml:brushProperty name="height" value="0.035" units="cm"/>
    </inkml:brush>
  </inkml:definitions>
  <inkml:trace contextRef="#ctx0" brushRef="#br0">202 370 10106,'-22'21'546,"1"0"-1,1 1 1,1 1 0,1 1-1,1 0 1,-15 30 0,23-38-446,1 1 0,1 1 0,1-1 0,0 1 0,1 0 0,1 1 0,1-1 0,1 1 0,0 0 0,2 31 0,0-46-90,0 0-1,1 0 1,-1 0 0,1 0 0,0 0 0,1 0-1,-1 0 1,1 0 0,-1 0 0,1-1 0,0 1-1,1-1 1,-1 0 0,0 1 0,6 4 0,-7-7-2,1 0 0,0 0 0,0 1 0,0-1 0,0 0 0,0-1 0,0 1 0,0 0 0,0-1 0,1 1 0,-1-1 0,0 1 0,0-1 1,0 0-1,1 0 0,-1 0 0,0 0 0,0-1 0,1 1 0,-1-1 0,0 1 0,0-1 0,0 0 0,0 0 0,0 1 0,0-2 0,0 1 0,0 0 1,3-2-1,3-4 64,0 1 1,-1-1 0,0 0 0,0-1 0,0 0 0,-1 0-1,0 0 1,0-1 0,-1 0 0,6-15 0,-1 0 355,-1-1-1,12-50 1,-10-2 490,-8 52-487,0 1 0,10-34 0,-12 55-409,0 0 0,0 0 0,0 0-1,1 1 1,-1-1 0,1 0 0,0 1 0,-1-1-1,1 1 1,1 0 0,-1-1 0,0 1 0,0 0-1,1 0 1,-1 0 0,1 1 0,4-3 0,-2 2-10,0 0 0,0 1 0,0 0 0,0 0-1,0 0 1,0 0 0,0 1 0,0 0 0,9 1 0,7 2-27,-1 1-1,0 0 0,-1 2 0,22 9 1,-41-15 15,56 26-116,-35-16 40,29 11-1,-43-18 59,-1-2 0,0 1 0,1-1 0,-1 0 0,1 0 0,-1 0-1,1-1 1,-1 0 0,10-2 0,-11 1 15,1-1 0,0 0 0,-1 0 1,0-1-1,1 1 0,-1-1 0,0 0 0,-1-1 0,1 1 0,-1-1 0,7-6 0,-1 0 9,-1-1 0,0 0-1,12-20 1,-10 12 12,-1 0-1,-1 0 0,-1-1 1,0 0-1,-2-1 0,0 1 1,-1-1-1,-2-1 0,0 1 1,-1 0-1,-1-40 0,-1 57-11,-1-1 0,1 1 0,-1-1 1,0 1-1,0-1 0,-1 1 0,1-1 0,-1 1 0,0 0 0,0 0 0,-1 0 0,1 0 0,-1 0 0,0 0 0,0 1 0,0 0 1,0-1-1,-1 1 0,-7-5 0,6 5-20,0 1 1,0 0-1,0 0 1,-1 0 0,1 1-1,-1 0 1,1 0-1,-1 0 1,1 0-1,-1 1 1,0 0 0,1 0-1,-1 1 1,0 0-1,-10 2 1,11-2-186,-1 1 0,1-1 0,-1 1 0,1 0-1,0 0 1,-1 1 0,1-1 0,0 1 0,1 0 0,-1 1 0,0-1 0,1 1 0,-6 6 0,9-9 169,1 0 0,-1-1-1,0 1 1,1 0 0,-1 0 0,1 0 0,-1 0 0,1 0 0,-1 0 0,1 0 0,0 0 0,0 0 0,-1 0 0,1 0 0,0 1 0,0-1 0,0 0 0,0 0 0,0 0-1,0 0 1,1 0 0,-1 0 0,0 0 0,0 0 0,1 0 0,-1 0 0,1 0 0,-1 0 0,1 0 0,-1 0 0,1 0 0,0 0 0,-1 0 0,1-1 0,0 1 0,0 0 0,-1 0-1,3 0 1,20 20-742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5.552"/>
    </inkml:context>
    <inkml:brush xml:id="br0">
      <inkml:brushProperty name="width" value="0.035" units="cm"/>
      <inkml:brushProperty name="height" value="0.035" units="cm"/>
    </inkml:brush>
  </inkml:definitions>
  <inkml:trace contextRef="#ctx0" brushRef="#br0">20 22 11226,'20'-21'865,"-12"21"-689,-3 7-80,-3 31 344,0 11-144,-2 14-168,2 6-40,-2 10-48,-4 2 8,-3-4-72,-1-6-184,0-16 168,-6-4 16,-4-12-40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3.883"/>
    </inkml:context>
    <inkml:brush xml:id="br0">
      <inkml:brushProperty name="width" value="0.035" units="cm"/>
      <inkml:brushProperty name="height" value="0.035" units="cm"/>
    </inkml:brush>
  </inkml:definitions>
  <inkml:trace contextRef="#ctx0" brushRef="#br0">0 334 10218,'8'1'1208,"12"-2"-783,12-15-113,9-4 1040,18-6-928,8-3-16,10-5-80,2-3-24,-2 1-112,-6 3-64,-8 3-248,-10 5-192,-18 5-1472,-11 2 1576,-4 12-200,-5 2-168</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6.157"/>
    </inkml:context>
    <inkml:brush xml:id="br0">
      <inkml:brushProperty name="width" value="0.035" units="cm"/>
      <inkml:brushProperty name="height" value="0.035" units="cm"/>
    </inkml:brush>
  </inkml:definitions>
  <inkml:trace contextRef="#ctx0" brushRef="#br0">5 10 10378,'12'-3'142,"-1"1"-1,1 0 1,0 0-1,-1 2 1,21 0-1,-28 0-127,0 1 0,0-1 0,0 1 0,-1 0 1,1 0-1,0 0 0,0 1 0,-1 0 0,5 2 0,-7-3 0,1 0 0,-1 0-1,1 0 1,-1 1 0,0-1-1,1 0 1,-1 1 0,0 0 0,0-1-1,0 1 1,0-1 0,0 1-1,-1 0 1,1 0 0,0-1 0,-1 1-1,0 0 1,1 0 0,-1 3-1,1 2 55,-2 0 0,1 0 0,-1 0 0,0 0 0,0 0 0,-1-1 0,0 1 0,0 0 0,0-1 0,-1 1 0,0-1 0,-1 0-1,-4 6 1,-7 10 455,-1-2 0,-23 23 1,-10 12 1004,48-54-1481,1 0 1,-1-1-1,0 1 0,1 0 0,-1 0 0,1 0 0,-1 0 0,1 0 0,-1 0 0,1 0 0,0 1 1,-1-1-1,1 2 0,0-3-26,0 1-1,0-1 1,0 0 0,0 1-1,1-1 1,-1 0 0,0 1 0,0-1-1,0 0 1,0 1 0,1-1 0,-1 0-1,0 0 1,0 1 0,1-1-1,-1 0 1,0 0 0,1 0 0,-1 1-1,0-1 1,0 0 0,1 0 0,-1 0-1,0 0 1,1 1 0,-1-1 0,1 0-1,3 0 49,1 1 0,-1-1 0,0 0 0,0-1 0,8-1 0,277-65-615,-140 29-548,-92 27 771,-4 6-112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4.652"/>
    </inkml:context>
    <inkml:brush xml:id="br0">
      <inkml:brushProperty name="width" value="0.035" units="cm"/>
      <inkml:brushProperty name="height" value="0.035" units="cm"/>
    </inkml:brush>
  </inkml:definitions>
  <inkml:trace contextRef="#ctx0" brushRef="#br0">1 386 12155,'4'-2'888,"17"-9"-640,9-5-88,19-10 176,8-5-32,22-7-24,6-5-8,4 1-72,-3 1-64,-7 4-232,-6 5-168,-20 6-1336,-13 5 1424,-28 7-184,-10 8-152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5.042"/>
    </inkml:context>
    <inkml:brush xml:id="br0">
      <inkml:brushProperty name="width" value="0.035" units="cm"/>
      <inkml:brushProperty name="height" value="0.035" units="cm"/>
    </inkml:brush>
  </inkml:definitions>
  <inkml:trace contextRef="#ctx0" brushRef="#br0">1 360 10346,'18'11'952,"13"-5"-568,11-6-119,19-4 439,6-9-208,23-11-120,11-8-104,21-21-1712,12-16 1440,10-19-224,-2-5-144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6.919"/>
    </inkml:context>
    <inkml:brush xml:id="br0">
      <inkml:brushProperty name="width" value="0.035" units="cm"/>
      <inkml:brushProperty name="height" value="0.035" units="cm"/>
    </inkml:brush>
  </inkml:definitions>
  <inkml:trace contextRef="#ctx0" brushRef="#br0">99 0 7178,'0'24'912,"-8"0"-496,-5-1-200,-3 1 544,-2-4-232,-4-9-480,1-3-64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7.502"/>
    </inkml:context>
    <inkml:brush xml:id="br0">
      <inkml:brushProperty name="width" value="0.035" units="cm"/>
      <inkml:brushProperty name="height" value="0.035" units="cm"/>
    </inkml:brush>
  </inkml:definitions>
  <inkml:trace contextRef="#ctx0" brushRef="#br0">34 1 12987,'-4'15'816,"4"19"-704,-4 13-48,4 20 104,0 6-48,-4 8-24,2 2 0,0 0-16,-2-5-56,0-15-256,-1-9-184,1-23 352,4-5-64,5-10-64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8.151"/>
    </inkml:context>
    <inkml:brush xml:id="br0">
      <inkml:brushProperty name="width" value="0.035" units="cm"/>
      <inkml:brushProperty name="height" value="0.035" units="cm"/>
    </inkml:brush>
  </inkml:definitions>
  <inkml:trace contextRef="#ctx0" brushRef="#br0">186 288 10882,'-54'83'1202,"34"-54"-854,-19 35 0,-10 40 398,45-93-668,-1 1 0,2 0 0,0 0-1,0 0 1,1 1 0,0-1 0,1 14-1,1-25-68,0 0 0,0 0 0,0 0 0,0 1-1,0-1 1,0 0 0,0 0 0,1 0-1,-1 0 1,1 0 0,-1 0 0,0 1 0,1-1-1,0 0 1,-1 0 0,1 0 0,0 0 0,-1-1-1,1 1 1,0 0 0,0 0 0,0 0-1,0-1 1,0 1 0,0 0 0,0-1 0,0 1-1,0-1 1,0 1 0,0-1 0,0 1 0,0-1-1,0 0 1,1 0 0,-1 0 0,0 1 0,0-1-1,0 0 1,0 0 0,1 0 0,-1-1-1,0 1 1,0 0 0,0 0 0,0-1 0,0 1-1,2-1 1,3-1 51,0 0 1,0-1-1,-1 1 0,1-1 1,-1 0-1,1-1 0,6-5 1,-1-1 121,-1-1 1,0 0 0,-1-1 0,0 0 0,0-1-1,-1 0 1,-1 0 0,0 0 0,-1-1 0,-1 0-1,0-1 1,3-14 0,10-41 712,32-79 0,-48 143-878,1 0 0,0 0 1,1 0-1,-1 0 0,1 0 0,0 1 1,0 0-1,1 0 0,0 0 0,8-7 1,-9 10-16,0-1-1,0 1 1,0 0 0,0 0 0,0 0 0,0 0 0,1 1 0,-1 0 0,1 0 0,-1 0 0,1 0 0,-1 1 0,1 0 0,0 0 0,-1 0 0,9 1-1,-2 2-10,0-1 0,0 2 0,0-1 0,-1 1 0,1 1 0,-1 0 0,0 1 0,10 7 0,8 8-129,32 32-1,-44-38 49,0 0 0,1-1 0,0-1-1,1 0 1,1-2 0,21 11 0,-35-20 76,-1 0 1,1 0-1,0-1 0,0 0 1,0 0-1,0 0 0,-1-1 0,1 0 1,0 0-1,0 0 0,0 0 1,0-1-1,0 0 0,0 0 1,0 0-1,0 0 0,-1-1 1,1 0-1,0 0 0,-1 0 1,0-1-1,1 1 0,-1-1 0,0 0 1,4-4-1,-2 1 64,-1 0 0,1-1-1,-1 0 1,0 0 0,-1 0 0,1 0 0,-1-1-1,-1 1 1,0-1 0,0 0 0,0 0-1,-1-1 1,0 1 0,1-9 0,-2 7 39,-1 1 0,1 0 1,-2-1-1,1 1 1,-1 0-1,-1-1 0,1 1 1,-2 0-1,1 0 1,-1 0-1,0 0 0,-7-11 1,4 11-48,0-1 0,-1 1 0,0 0 1,0 1-1,-1 0 0,0 0 0,0 0 1,-1 1-1,-18-11 0,-56-26-2301,81 41 1791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56.448"/>
    </inkml:context>
    <inkml:brush xml:id="br0">
      <inkml:brushProperty name="width" value="0.035" units="cm"/>
      <inkml:brushProperty name="height" value="0.035" units="cm"/>
    </inkml:brush>
  </inkml:definitions>
  <inkml:trace contextRef="#ctx0" brushRef="#br0">398 1228 4257,'10'8'903,"-1"0"0,1-1 1,1 0-1,18 10 0,-25-15-739,1-1-1,-1 1 1,1-1-1,0 0 1,-1-1-1,1 1 1,0-1-1,-1 0 1,1 0-1,0 0 1,0-1-1,-1 0 1,1 0-1,-1 0 1,9-3-1,120-55 683,-36 13-718,-49 25-104,-21 8-9,0 2 1,1 0 0,0 2 0,1 1 0,35-5-1,113-7 1,241-21 127,-103 51-116,-146-1-35,469 26 257,-532-28-176,-20 3-28,122 29 0,-125-21-34,135 13-1,-65-27 24,177-17-1,153-41 487,-146 14-199,-197 26-285,307-29-3,3 26-34,103 15 34,0 0-3,304-43 14,-184-62 8,-242 21-51,-408 79 11,-1 0 0,26-13 0,31-10 0,16-3-13,-63 20-1,1 2 0,40-9-1,-45 13-80,0-1 1,31-13-1,-33 11 10,1 0 1,36-6 0,-36 11 68,0-1 0,36-14-1,-50 15 55,0-1-1,0-1 0,-1 0 0,0 0 1,0-1-1,14-14 0,-8 4 185,-1-2-1,0 0 1,-2-1 0,18-30-1,-30 45-135,1 0 0,-1 0 0,0 0 0,0 0 1,-1 0-1,1-1 0,-2 1 0,1-1 0,1-12 0,-3 15-43,0 0-1,0 0 1,-1 1 0,0-1-1,1 0 1,-1 1 0,-1-1 0,1 0-1,0 1 1,-1 0 0,0-1 0,0 1-1,0 0 1,0 0 0,0 0-1,0 0 1,-1 0 0,0 0 0,-4-3-1,-3-2 18,-1 0-1,-1 0 0,1 1 0,-1 1 1,-1 0-1,-14-5 0,-82-21 68,54 18-95,-27-7-33,0 4 0,-109-8 0,-171 7-13,-444 36 19,-416 94-35,712-66-4,305-28 7,-1011 85-9,402-29-117,785-71 134,-445 70-20,98-22 30,-5-27-14,208-14 1,-113 0 5,-220 21-5,182 23-4,35-5 11,247-43 2,-187 30-10,167-23 3,-99 34 0,-253 121-91,391-158 91,1 2-1,0 0 1,1 2 0,-34 28-1,43-31 0,0 0 1,1 1-1,0 1 0,1 0 0,1 0 0,0 1 0,1 0 1,-9 20-1,4-1-10,1 0 1,2 0 0,2 1-1,1 0 1,1 0-1,2 1 1,2 0 0,1 0-1,5 51 1,-3-79 13,1 0-1,-1-1 1,1 1 0,1-1 0,-1 1 0,1-1 0,0 0 0,1 0-1,-1 0 1,1 0 0,0-1 0,1 0 0,-1 0 0,1 0 0,0 0-1,0-1 1,1 1 0,-1-1 0,1-1 0,0 1 0,6 2-1,13 5-7,1-1-1,0-1 0,51 10 0,-66-16 11,102 19 4,2-4 0,0-5 1,1-6-1,207-12 0,-127-23-739,-144 14 624,1-11-45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58.876"/>
    </inkml:context>
    <inkml:brush xml:id="br0">
      <inkml:brushProperty name="width" value="0.035" units="cm"/>
      <inkml:brushProperty name="height" value="0.035" units="cm"/>
    </inkml:brush>
  </inkml:definitions>
  <inkml:trace contextRef="#ctx0" brushRef="#br0">9037 316 7426,'-5'-2'352,"1"0"1,-1 1-1,1 0 1,-1 0 0,0 0-1,0 0 1,0 1 0,1-1-1,-1 1 1,-8 1-1,-11-1-83,-180-29 660,101 11-720,-1193-135 462,324 103-576,436 25-90,-306-6-6,-1 41 35,167 38-29,-687 140 1,1192-157 6,-407 86-11,360-65-3,-228 67-4,325-72-2,-221 119 0,317-153 4,0 2 1,2 0-1,0 1 1,0 2-1,2 0 1,-20 21-1,35-32-4,0 0 0,0 0-1,0 1 1,1 0-1,1 0 1,-1 0 0,1 1-1,0-1 1,1 1-1,0 0 1,1 0 0,0 0-1,0 0 1,1 1-1,0-1 1,0 0 0,1 1-1,1-1 1,-1 0-1,2 1 1,3 16 0,-1-15-3,1 0 0,0 0 0,0 0 0,1-1 1,0 0-1,1 0 0,0-1 0,1 0 0,0 0 1,1 0-1,-1-1 0,1-1 0,1 1 0,0-1 1,14 7-1,18 9-17,0-3 1,67 23 0,-100-39 20,47 14-9,1-2 0,1-3-1,98 10 1,180-6 11,-282-15-1,2400 15 106,-991-73 3,-503-48-44,-677 57-3,375-113 0,-231 3-26,-136 45-11,7 23 17,-154 60-16,-40 8 242,119-39 0,-208 56-81,-1-2 0,0 0 0,0 0 0,-1-2 0,17-10 0,-26 14-62,1 0 0,0 0 1,-1 0-1,0-1 0,0 1 0,0-1 0,-1 0 0,0 0 0,0-1 0,0 1 0,0-1 0,-1 1 0,0-1 0,0 0 0,2-11 0,-2 0 103,-1 0-1,0-1 1,-1 1-1,-1 0 1,-1-1-1,-5-22 1,1 11-29,-2 0 1,-22-51-1,23 64-274,-1-1-1,-1 2 1,0-1-1,-1 1 1,0 1-1,-2 0 0,1 0 1,-17-14-1,21 23-60,0-1-1,-1 1 1,0 0-1,0 0 0,0 1 1,0 0-1,0 0 1,-1 1-1,0 0 0,1 1 1,-1 0-1,0 0 1,0 1-1,-1 0 0,1 0 1,0 1-1,-17 2 1,-19 8-496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5.785"/>
    </inkml:context>
    <inkml:brush xml:id="br0">
      <inkml:brushProperty name="width" value="0.035" units="cm"/>
      <inkml:brushProperty name="height" value="0.035" units="cm"/>
    </inkml:brush>
  </inkml:definitions>
  <inkml:trace contextRef="#ctx0" brushRef="#br0">0 3 10650,'0'0'29,"0"0"0,0 0 0,0 0 0,0 0 0,1 0-1,-1 0 1,0 0 0,0 0 0,0 0 0,0 0 0,0 0 0,0 0-1,0 0 1,0 0 0,0 0 0,0 0 0,0 0 0,1 0 0,-1 0-1,0 0 1,0 0 0,0 0 0,0 0 0,0 0 0,0 0 0,0 0-1,0 0 1,0 0 0,0 0 0,0 0 0,0 0 0,1 0 0,-1 0-1,0 0 1,0-1 0,0 1 0,0 0 0,0 0 0,0 0 0,0 0-1,0 0 1,0 0 0,0 0 0,0 0 0,0 0 0,0 0 0,0 0-1,0-1 1,0 1 0,0 0 0,0 0 0,0 0 0,0 0 0,0 0-1,0 0 1,0 0 0,0 0 0,0 0 0,0 0 0,0 0 0,0-1 0,0 1-1,0 0 1,-1 0 0,1 0 0,0 0 0,11 7 807,20 21-748,-15-13 136,296 241 1134,-299-245-1377,0-1-1,0-1 1,1 0 0,0-1-1,0 0 1,1-1 0,20 6-1,-34-13-47,1 1-1,-1-1 1,0 0-1,1 0 1,-1 1 0,1-1-1,-1 0 1,1 0-1,-1-1 1,1 1-1,-1 0 1,1 0 0,-1-1-1,1 1 1,-1-1-1,1 1 1,-1-1-1,0 0 1,1 1 0,-1-1-1,0 0 1,0 0-1,0 0 1,0 0-1,1 0 1,-1 0 0,0 0-1,-1 0 1,1-1-1,1-1 1,1-3-136,-1 0 1,0 0 0,0 0-1,0 0 1,-1 0-1,0-7 1,4-21-520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59.317"/>
    </inkml:context>
    <inkml:brush xml:id="br0">
      <inkml:brushProperty name="width" value="0.035" units="cm"/>
      <inkml:brushProperty name="height" value="0.035" units="cm"/>
    </inkml:brush>
  </inkml:definitions>
  <inkml:trace contextRef="#ctx0" brushRef="#br0">1 0 10714,'6'12'656,"-2"-4"-656,0-2-48,7 2-776,-3 4-552,-2-2 1152,0-1-224,0 3-128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59.722"/>
    </inkml:context>
    <inkml:brush xml:id="br0">
      <inkml:brushProperty name="width" value="0.035" units="cm"/>
      <inkml:brushProperty name="height" value="0.035" units="cm"/>
    </inkml:brush>
  </inkml:definitions>
  <inkml:trace contextRef="#ctx0" brushRef="#br0">54 0 4553,'4'38'528,"-4"-5"-296,-4-1-40,4 3 192,-2-3-816,0-5 472,-8-5-104,-2-6-64,-1-2-144</inkml:trace>
  <inkml:trace contextRef="#ctx0" brushRef="#br0" timeOffset="1">95 763 6289,'-4'16'1049,"-5"-2"-529,-3 3-224,-6 1 584,2 0-336,1-2 48,-5-3-296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00.133"/>
    </inkml:context>
    <inkml:brush xml:id="br0">
      <inkml:brushProperty name="width" value="0.035" units="cm"/>
      <inkml:brushProperty name="height" value="0.035" units="cm"/>
    </inkml:brush>
  </inkml:definitions>
  <inkml:trace contextRef="#ctx0" brushRef="#br0">45 1 13723,'4'37'856,"6"-9"-1040,-4-8-208,2 5 496,-16-13-208,-23-18-40,-3-14-120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22.838"/>
    </inkml:context>
    <inkml:brush xml:id="br0">
      <inkml:brushProperty name="width" value="0.035" units="cm"/>
      <inkml:brushProperty name="height" value="0.035" units="cm"/>
    </inkml:brush>
  </inkml:definitions>
  <inkml:trace contextRef="#ctx0" brushRef="#br0">0 214 6937,'1'1'160,"-1"1"-1,1 0 1,0-1-1,-1 1 0,1-1 1,0 1-1,0-1 1,0 1-1,0-1 1,0 0-1,0 0 0,1 1 1,-1-1-1,0 0 1,1 0-1,-1 0 0,1 0 1,-1-1-1,2 2 1,32 15-58,-18-12 14,0 1 1,0-2 0,0 0 0,29 2-1,73-3 209,-32-1-172,223 10 234,2-25-71,70-34-3,42-5-167,-300 44-121,0 6 0,220 25 1,-257-15 10,0-3 1,0-4 0,155-19-1,-128 2-16,449-42 46,-462 53-63,472-28 168,94 4 10,-507 26-188,96-11 78,54-1-26,295 2-28,236 4-5,-330 56 1,-88-3 5,-155-26-24,101 6 21,2-25 3,450-56 3,-679 48 26,95-11 73,-236 20-172,0 0 0,-1 0 1,1 0-1,0 0 1,-1 0-1,1-1 1,0 1-1,-1 0 1,1 0-1,0 0 0,-1-1 1,1 1-1,0 0 1,-1-1-1,1 1 1,-1 0-1,1-1 1,-1 1-1,1-1 0,-1 1 1,1-1-1,-1 1 1,1-1-1,-1 1 1,0-1-1,1 1 1,-1-1-1,0 0 1,1 1-1,-1-1 0,0-1 1,0-1-267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24.325"/>
    </inkml:context>
    <inkml:brush xml:id="br0">
      <inkml:brushProperty name="width" value="0.035" units="cm"/>
      <inkml:brushProperty name="height" value="0.035" units="cm"/>
    </inkml:brush>
  </inkml:definitions>
  <inkml:trace contextRef="#ctx0" brushRef="#br0">43 1 5609,'-8'0'771,"-13"0"199,20 0-865,1 0-1,-1 0 0,0 0 1,1 0-1,-1 0 0,0 0 1,1 0-1,-1 0 0,1 0 1,-1 1-1,0-1 0,1 0 1,-1 0-1,1 1 0,-1-1 1,1 0-1,-1 1 0,1-1 1,-1 1-1,1-1 0,-1 1 1,0 0-1,2 0-48,0 0-1,0 1 1,0-1-1,1 0 1,-1 0-1,0 0 1,0 0-1,1-1 1,-1 1-1,0 0 1,1 0 0,-1-1-1,1 1 1,-1-1-1,1 0 1,1 1-1,36 7 295,1-1 0,62 2 0,84-8 67,-87-2-231,109 0 38,962 19 204,0 70-215,-758-62-74,-22-2 7,-5 28-35,-278-31-35,353 56 36,61-56-28,0-35 125,-253 5-42,-111 9-138,261 33 0,-392-29-25,105 10 4,-113-14 31,1 0 0,-1 0 0,1-2 1,34-7-1,3-11 362,-42 14-366,1 0-1,28-6 1,17 3-20,-36 6 34,0 0 0,-1-2 0,1 0 0,-1-2 1,41-18-1,-61 24 28,-1 0 0,0 0 1,0 0-1,0 0 0,-1-1 1,1 1-1,0-1 0,0 1 1,-1-1-1,1 0 0,-1 0 1,0 1-1,1-1 1,-1 0-1,2-4 0,-2 1-158,0 0 0,0 0 0,-1 0 1,1 0-1,-1 0 0,0 0 0,-1 0 0,1 0 0,-1 1 0,0-1 0,-2-7 0,-5-20-223</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28.656"/>
    </inkml:context>
    <inkml:brush xml:id="br0">
      <inkml:brushProperty name="width" value="0.035" units="cm"/>
      <inkml:brushProperty name="height" value="0.035" units="cm"/>
    </inkml:brush>
  </inkml:definitions>
  <inkml:trace contextRef="#ctx0" brushRef="#br0">12256 749 6465,'-97'-54'688,"17"9"-64,-114-47 1,99 59-115,-2 4 1,-101-17-1,-203-17 202,122 23-692,273 39-20,-774-102-32,688 96 5,-455-24-208,2 35 121,108 54 56,219-23 31,-434 88 102,269-45-40,-67 29 209,328-68-110,-189 89 0,282-114-110,-247 111 129,225-107-137,0-1 1,-1-2-1,-86 12 1,-295-8 222,205-16-97,-571-7 18,528-4-141,0 12-1,-521 76 0,-49 105 14,789-169-34,1 2 0,0 3 1,2 2-1,0 2 0,2 2 0,1 2 0,-80 66 0,12 11 6,-169 204 0,219-229-10,3 3 0,-50 94 0,-82 193-14,102-168 2,9 4 0,8 4 0,-50 243 0,87-298 9,-42 217 15,17 192-13,41-113 11,13-199-1,-3 140 6,3-74 1,6 62-4,3-200-6,7 175-3,-8 258 9,-50-107 24,23-253-29,8 228 19,15-206 16,-22 45 12,-1 61-11,28-346-42,0-1-1,3 0 1,1 0-1,1 0 1,2-1-1,1 0 1,28 65-1,-24-72 1,1 0 0,1-1 0,1-1 0,1-1 0,2 0 0,0-1 1,2-1-1,0-1 0,41 31 0,7-6 14,76 39 0,-7-6 19,-16-2 4,185 109 95,-212-133-42,133 51 0,-72-48 2,230 50 0,173-8-4,447-8-56,-524-55-109,-451-32 79,845 60-69,3-55 167,-209-57-6,1-22 8,-108 11 1,227-34 59,-529 51-113,256-78 1,322-184-23,-86 24-72,-575 220 62,-4-8 0,232-126 0,-285 126-11,31-18 12,168-70-1,-15 44 82,56-24 98,-287 104-77,-1-3 0,117-79 0,-79 31 184,-4-3 0,-5-6 0,102-117 0,-125 116-131,73-111 0,51-114-337,-47 35-30,-125 215 179,-4-2 1,25-92 0,66-485 163,-84 420-92,40-346-14,-43 309-36,-5-10 7,-12-1 0,-27-342 0,-35-137 4,40 673-10,-3 0 1,-4 0 0,-3 1-1,-4 2 1,-4 0 0,-60-131-1,-165-352 116,102 137-125,-53-140 25,-46 20-15,205 470-8,-57-74 0,-63-62 12,45 61 3,65 83 26,-2 1 0,-67-59 1,79 87 27,-1 2 0,-2 2 0,-2 1 0,-53-26 0,-299-129 419,251 122-389,31 12-45,-194-60 0,278 106-140,-2 1-1,1 1 0,-1 2 1,1 2-1,-1 1 1,0 2-1,0 1 1,1 2-1,-1 2 0,1 1 1,-44 14-1,17-2-269,-1-2 0,-71 9 0,38-17 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30.728"/>
    </inkml:context>
    <inkml:brush xml:id="br0">
      <inkml:brushProperty name="width" value="0.035" units="cm"/>
      <inkml:brushProperty name="height" value="0.035" units="cm"/>
    </inkml:brush>
  </inkml:definitions>
  <inkml:trace contextRef="#ctx0" brushRef="#br0">1 921 4113,'1'-23'727,"0"19"-552,-1 0 0,0 0 0,0 0 0,0 0 0,0 0 0,-2-7 0,8 57 406,-4-15-703,8 48-185,11 72-71,-17-130 548,1 0-1,1 0 0,1-1 0,17 36 0,-22-53-99,-1 0-1,1-1 0,0 1 1,0 0-1,0 0 1,0-1-1,0 1 0,1-1 1,-1 0-1,1 0 0,-1 0 1,1 0-1,0 0 0,0-1 1,0 1-1,0-1 0,5 2 1,-4-2 12,0-1 0,0 0-1,0 0 1,0 0 0,-1 0 0,1 0 0,0-1 0,0 0 0,0 0 0,-1 0 0,1 0 0,0-1-1,-1 1 1,1-1 0,-1 0 0,4-3 0,19-13 393,-1-1-1,22-23 1,-2 2 23,447-413 1745,-58 43-2004,-82 85-942,-327 300 573,-25 24 47,-4 3-8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31.178"/>
    </inkml:context>
    <inkml:brush xml:id="br0">
      <inkml:brushProperty name="width" value="0.035" units="cm"/>
      <inkml:brushProperty name="height" value="0.035" units="cm"/>
    </inkml:brush>
  </inkml:definitions>
  <inkml:trace contextRef="#ctx0" brushRef="#br0">3 548 8682,'-1'2'383,"0"20"-309,0 0 1,2-1-1,0 1 1,6 31-1,-2-11-97,-2-20 28,12 89 191,-12-97-62,1 0 0,0-1 0,1 1 0,0-1-1,12 22 1,-15-33-80,0 1 0,0 0 0,0-1 0,0 1 0,0-1 0,0 1 0,0-1 0,1 0 0,-1 0 0,1 0 0,0 0-1,0-1 1,-1 1 0,1-1 0,0 0 0,0 0 0,1 0 0,-1 0 0,0 0 0,0 0 0,0-1 0,0 0 0,1 1 0,-1-1 0,0-1 0,0 1-1,1 0 1,-1-1 0,0 1 0,0-1 0,5-2 0,8-3 189,0-1 1,-1-1-1,1 0 0,23-18 0,-31 21-185,233-156 1592,301-205-859,-411 276-1086,189-138-22,-199 132 129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32.088"/>
    </inkml:context>
    <inkml:brush xml:id="br0">
      <inkml:brushProperty name="width" value="0.035" units="cm"/>
      <inkml:brushProperty name="height" value="0.035" units="cm"/>
    </inkml:brush>
  </inkml:definitions>
  <inkml:trace contextRef="#ctx0" brushRef="#br0">1 469 9698,'1'-2'0,"1"0"-1,0 0 1,-1 0-1,1 0 1,0 1-1,0-1 1,0 1-1,0-1 1,0 1-1,0 0 1,0-1-1,1 1 1,-1 0-1,0 0 1,1 1 0,3-2-1,-4 2-8,0 0-1,-1 0 1,1 0-1,0 1 1,0-1 0,0 0-1,0 1 1,0-1 0,0 1-1,-1 0 1,1 0-1,0 0 1,0-1 0,-1 2-1,1-1 1,-1 0-1,1 0 1,-1 0 0,1 1-1,-1-1 1,0 1-1,2 2 1,6 9 49,-1 1 1,-1 0-1,0 1 1,6 18-1,5 12 71,-11-32-74,9 24 98,2-1 1,43 65-1,-58-96-98,0-1-1,0 0 1,1-1-1,0 1 1,0 0-1,0-1 1,0 0 0,0 0-1,0 0 1,1-1-1,-1 1 1,1-1-1,0 0 1,0 0-1,6 1 1,-5-3 10,-1 1 0,1-1-1,0 0 1,-1-1 0,1 1 0,0-1 0,-1 0-1,1-1 1,-1 1 0,1-1 0,-1 0 0,1 0 0,-1-1-1,5-3 1,28-18 241,-1-2-1,39-36 1,-9 7 1,23-15 26,169-140-184,-3-39-415,-139 129 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39.052"/>
    </inkml:context>
    <inkml:brush xml:id="br0">
      <inkml:brushProperty name="width" value="0.035" units="cm"/>
      <inkml:brushProperty name="height" value="0.035" units="cm"/>
    </inkml:brush>
  </inkml:definitions>
  <inkml:trace contextRef="#ctx0" brushRef="#br0">6 2 11114,'0'-2'-200,"0"10"32,0 0-168,-2 4-56,2 4-624,-2 5 760,2-5-128,-2-12-88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6.158"/>
    </inkml:context>
    <inkml:brush xml:id="br0">
      <inkml:brushProperty name="width" value="0.035" units="cm"/>
      <inkml:brushProperty name="height" value="0.035" units="cm"/>
    </inkml:brush>
  </inkml:definitions>
  <inkml:trace contextRef="#ctx0" brushRef="#br0">521 2 8850,'-3'0'126,"0"-1"1,0 1-1,0 0 0,0 0 1,0 0-1,0 0 0,0 0 1,0 1-1,0 0 0,0-1 1,0 1-1,0 0 1,0 0-1,1 1 0,-1-1 1,0 1-1,1-1 0,-1 1 1,1 0-1,-1 0 0,1 0 1,0 0-1,0 0 0,0 1 1,0-1-1,-3 5 1,-3 7 169,1 0 1,0 0-1,0 1 1,-4 15-1,7-19-272,-36 107 664,-49 116 236,76-206-890,-2-1 1,0-1-1,-2 0 0,-1-2 1,-1 0-1,-27 28 1,-44 27-819,68-61 694,5-2-86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7.322"/>
    </inkml:context>
    <inkml:brush xml:id="br0">
      <inkml:brushProperty name="width" value="0.035" units="cm"/>
      <inkml:brushProperty name="height" value="0.035" units="cm"/>
    </inkml:brush>
  </inkml:definitions>
  <inkml:trace contextRef="#ctx0" brushRef="#br0">1243 90 10266,'1'-2'128,"0"-1"-1,0 1 1,0-1 0,0 1-1,-1-1 1,1 1-1,-1-1 1,1 0-1,-1 1 1,0-1 0,0 0-1,0 1 1,-1-1-1,1 0 1,-2-4-1,1 4-10,0 1 0,-1 0-1,1 0 1,-1 0-1,1 0 1,-1 1-1,0-1 1,0 0 0,0 1-1,0-1 1,0 1-1,0 0 1,0-1-1,0 1 1,-1 0 0,1 0-1,-3 0 1,-4-3 130,0 2 0,0-1 0,0 1 1,0 1-1,0-1 0,0 2 0,0-1 0,-1 1 1,1 1-1,-17 2 0,19-1-202,0 0 0,0 0 0,0 1 0,0-1-1,0 2 1,1-1 0,-1 1 0,1 0 0,0 0 0,0 1 0,1 0 0,-1 0 0,1 0 0,-5 7-1,-2 4-27,2 0-1,0 0 0,1 1 0,1 0 0,0 1 0,-5 20 0,-25 116-4,24-70-15,4 1 1,1 142 0,35 170-14,-20-332 24,-2 0 0,-6 92 0,-1-130-7,-1 1 1,0-1-1,-3 0 0,0-1 0,-1 1 0,-2-1 0,-1-1 0,-17 31 1,11-29 4,-2 0 1,-1-1 0,0-1-1,-2-2 1,-34 30 0,17-20 14,-2-2 1,-72 40 0,91-58-82,0-2 1,-1-1 0,0 0-1,-1-2 1,-40 9-1,52-15-14,1 0-1,-1-1 0,0 0 0,1-1 1,-1 0-1,0-1 0,1-1 0,-1 1 1,1-2-1,-1 0 0,1 0 0,0-1 1,0 0-1,-10-7 0,-32-23-162,8-8-109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7.680"/>
    </inkml:context>
    <inkml:brush xml:id="br0">
      <inkml:brushProperty name="width" value="0.035" units="cm"/>
      <inkml:brushProperty name="height" value="0.035" units="cm"/>
    </inkml:brush>
  </inkml:definitions>
  <inkml:trace contextRef="#ctx0" brushRef="#br0">1 812 10442,'48'-9'1121,"-1"-3"-1,0-2 0,86-37 1,-69 25-568,368-151 888,42-16-1178,-427 175-215,93-36-543,160-87 0,-286 133 441,1 0 0,-1-1 0,0-1-1,-1 0 1,0-1 0,12-14-1,-22 20-26,1 0 0,-1 0-1,1-1 1,2-9 0,-6 15 79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8.065"/>
    </inkml:context>
    <inkml:brush xml:id="br0">
      <inkml:brushProperty name="width" value="0.035" units="cm"/>
      <inkml:brushProperty name="height" value="0.035" units="cm"/>
    </inkml:brush>
  </inkml:definitions>
  <inkml:trace contextRef="#ctx0" brushRef="#br0">477 1 10938,'-7'6'97,"-1"1"-1,1 1 0,1 0 0,0 0 0,0 0 0,0 0 1,1 1-1,0 0 0,-4 13 0,-6 8 12,-70 137 605,-73 208 0,122-272-526,4 1 0,5 2 0,-23 187 0,44-225-141,4 0-1,2 0 1,17 121 0,-11-152-99,2-1 1,1-1-1,2 1 0,1-2 1,2 1-1,2-2 0,0 0 1,36 51-1,-44-74-7,0 0 1,0 0-1,0-1 0,1 0 1,1-1-1,-1 0 1,2 0-1,-1-1 0,1 0 1,0-1-1,0 0 1,0-1-1,1 0 0,0-1 1,0-1-1,25 5 0,37-2-214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8.499"/>
    </inkml:context>
    <inkml:brush xml:id="br0">
      <inkml:brushProperty name="width" value="0.035" units="cm"/>
      <inkml:brushProperty name="height" value="0.035" units="cm"/>
    </inkml:brush>
  </inkml:definitions>
  <inkml:trace contextRef="#ctx0" brushRef="#br0">8 1 11939,'0'0'17,"-1"0"0,1 0 0,0 0 0,-1 0 0,1 0 1,0 0-1,-1 0 0,1 1 0,0-1 0,-1 0 0,1 0 1,0 0-1,0 1 0,-1-1 0,1 0 0,0 0 0,0 1 1,-1-1-1,1 0 0,0 0 0,0 1 0,0-1 0,-1 0 1,1 1-1,0-1 0,0 0 0,0 1 0,0-1 0,0 0 1,0 1-1,0-1 0,0 0 0,0 1 0,0-1 0,0 0 1,0 1-1,0-1 0,0 0 0,0 1 0,0-1 0,0 0 1,0 1-1,0-1 0,0 0 0,1 1 0,-1 0 0,6 26-85,-5-23 122,16 57 23,3-1 1,2-1 0,44 82 0,-47-107 2,1-1 0,2-1 0,1 0 0,1-2 0,2-1 0,56 50 0,-32-41 72,3-2 1,56 30 0,119 46-855,-226-111 643,14 7-208,0-1 0,0 0-1,1-2 1,0 0 0,0 0 0,0-2 0,20 2 0,0-7-285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8.885"/>
    </inkml:context>
    <inkml:brush xml:id="br0">
      <inkml:brushProperty name="width" value="0.035" units="cm"/>
      <inkml:brushProperty name="height" value="0.035" units="cm"/>
    </inkml:brush>
  </inkml:definitions>
  <inkml:trace contextRef="#ctx0" brushRef="#br0">763 3 11114,'-14'-2'721,"6"18"-657,-2 13-16,-5 38 192,-11 18-64,-15 17 8,-13 15 8,-11 30 24,-11 15-8,-3 9 8,-8-5-24,6-28-160,6-10-176,14-18 144,14-11-24,23-36-72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49.363"/>
    </inkml:context>
    <inkml:brush xml:id="br0">
      <inkml:brushProperty name="width" value="0.035" units="cm"/>
      <inkml:brushProperty name="height" value="0.035" units="cm"/>
    </inkml:brush>
  </inkml:definitions>
  <inkml:trace contextRef="#ctx0" brushRef="#br0">172 1 12539,'6'0'37,"1"1"1,-1 0-1,0 0 1,0 1-1,0 0 1,0 0-1,0 0 0,0 1 1,-1 0-1,1 0 1,-1 0-1,1 1 1,-1-1-1,5 7 1,8 7 28,0 1 0,18 25 0,-1 3-46,-3 2 0,-2 1 1,-2 1-1,-2 1 0,-2 2 0,-3 0 0,-2 1 1,18 83-1,-24-70 14,-3 0 1,-3 1 0,-3-1-1,-3 1 1,-2 0-1,-21 126 1,8-126 24,-2-1 0,-4-1 0,-34 78 0,14-57-88,-89 143 1,91-171-114,-3-2 0,-2-1 0,-89 88 0,111-126 60,-30 19 1,51-37 81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50.214"/>
    </inkml:context>
    <inkml:brush xml:id="br0">
      <inkml:brushProperty name="width" value="0.035" units="cm"/>
      <inkml:brushProperty name="height" value="0.035" units="cm"/>
    </inkml:brush>
  </inkml:definitions>
  <inkml:trace contextRef="#ctx0" brushRef="#br0">4 237 9666,'-1'0'97,"1"0"0,0 1 0,0-1 0,-1 0 0,1 1-1,0-1 1,0 1 0,0-1 0,-1 1 0,1-1 0,0 0 0,0 1 0,0-1 0,0 1-1,0-1 1,0 1 0,0-1 0,0 1 0,0-1 0,0 1 0,0-1 0,0 1 0,0-1 0,0 1-1,1-1 1,-1 0 0,0 1 0,0-1 0,0 1 0,1-1 0,-1 1 0,0-1 0,0 0-1,1 1 1,-1-1 0,0 0 0,1 1 0,-1-1 0,1 1 0,2-2 92,-1 1 1,0 0-1,1 0 0,-1-1 1,1 1-1,-1-1 0,0 0 1,4-2-1,369-123 1869,-242 84-2058,-56 16-317,77-23-1481,-140 45 1404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50.600"/>
    </inkml:context>
    <inkml:brush xml:id="br0">
      <inkml:brushProperty name="width" value="0.035" units="cm"/>
      <inkml:brushProperty name="height" value="0.035" units="cm"/>
    </inkml:brush>
  </inkml:definitions>
  <inkml:trace contextRef="#ctx0" brushRef="#br0">8 377 12075,'-8'6'1024,"10"-4"-432,4-4-152,14-6 248,2-3 0,11-9-48,10-4-15,11-1-137,9-7-104,8-5-272,5 1-128,13 1-368,2-3-248,1-1 528,5-1-112,-4 3-49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53.401"/>
    </inkml:context>
    <inkml:brush xml:id="br0">
      <inkml:brushProperty name="width" value="0.035" units="cm"/>
      <inkml:brushProperty name="height" value="0.035" units="cm"/>
    </inkml:brush>
  </inkml:definitions>
  <inkml:trace contextRef="#ctx0" brushRef="#br0">468 36 12523,'-1'-1'107,"-3"-4"233,-1-1-1,1 1 1,-10-9-1,13 14-319,1-1 1,-1 1-1,0-1 0,1 1 0,-1 0 0,0-1 1,1 1-1,-1 0 0,0-1 0,1 1 0,-1 0 1,0 0-1,0 0 0,1 0 0,-1-1 0,0 1 1,0 0-1,1 0 0,-2 1 0,1-1 3,1 1-1,-1-1 0,0 1 1,1-1-1,-1 1 0,1-1 1,-1 1-1,0-1 1,1 1-1,0 0 0,-1 0 1,1-1-1,-1 1 1,1 0-1,0-1 0,-1 1 1,1 0-1,0 0 1,0 0-1,0-1 0,0 1 1,0 1-1,-2 15 52,2-1 0,0 0 1,1 1-1,1-1 0,5 21 0,-3-7-55,3 14 25,2-1 0,2 0-1,1 0 1,3-1-1,1-1 1,43 78 0,-54-110 16,1 0 0,1 0 1,0-1-1,0 0 0,0 0 1,17 12-1,-21-17-15,0-1-1,1 0 1,-1 0 0,1-1-1,-1 1 1,1 0-1,-1-1 1,1 0 0,0 0-1,0 0 1,0-1 0,-1 1-1,1-1 1,0 0 0,0 0-1,0 0 1,0 0-1,0-1 1,0 0 0,-1 0-1,7-2 1,-5 1 53,0-1-1,1 0 1,-1 0 0,-1-1-1,1 1 1,0-1 0,-1 0 0,0 0-1,0-1 1,6-6 0,0-5 207,0 1 0,8-19 0,3-9 317,-3-2 0,13-49 1,19-95 755,-46 170-1257,-3 17-109,-1 0-1,0 1 1,1-1 0,-1 0 0,1 0 0,0 1 0,-1-1 0,1 0-1,0 1 1,0-1 0,0 1 0,0-1 0,0 1 0,3-3 0,-4 4-10,1 0 0,-1 0 1,1 0-1,-1 0 0,1 0 1,-1 0-1,1-1 0,-1 1 1,1 0-1,0 0 0,-1 1 1,1-1-1,-1 0 0,1 0 1,-1 0-1,1 0 0,-1 0 1,1 0-1,-1 1 0,1-1 1,-1 0-1,1 1 0,-1-1 1,1 0-1,-1 1 0,0-1 1,1 0-1,-1 1 0,1 0 1,3 4-3,-1-1 1,0 1-1,0 0 1,0 1-1,0-1 1,-1 0-1,2 7 1,16 60-32,-3 1 0,-3 0 1,5 84-1,-15-101 19,-3 1 0,-2 0 0,-3-1 0,-2 1-1,-2-1 1,-3 0 0,-3-1 0,-2-1 0,-31 74 0,28-86 8,-2-1 0,-2 0 0,-1-2 0,-2-1 0,-2 0 0,-1-3 1,-2 0-1,-1-2 0,-2-1 0,-1-2 0,-76 50 0,67-54-409,-1-2 1,-69 27-1,85-41 174,-1 0-1,0-3 1,-1 0 0,1-2 0,-38 2-1,53-6 46,0-1-1,-20-3 0,26 1-29,-1 0 0,1-1 0,-12-5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8:55.093"/>
    </inkml:context>
    <inkml:brush xml:id="br0">
      <inkml:brushProperty name="width" value="0.035" units="cm"/>
      <inkml:brushProperty name="height" value="0.035" units="cm"/>
    </inkml:brush>
  </inkml:definitions>
  <inkml:trace contextRef="#ctx0" brushRef="#br0">1 309 8002,'0'0'101,"0"-1"0,0 0 1,0 1-1,0-1 0,0 0 1,0 1-1,0-1 0,0 0 1,0 1-1,0-1 0,1 0 0,-1 1 1,0-1-1,0 1 0,1-1 1,-1 0-1,0 1 0,1-1 1,-1 1-1,0-1 0,1 1 1,-1-1-1,1 1 0,-1-1 1,1 1-1,-1-1 0,1 1 0,-1 0 1,1-1-1,0 1 0,-1 0 1,2-1-1,-2 1-51,1 1-1,0-1 1,0 0 0,-1 0 0,1 0-1,0 1 1,-1-1 0,1 0-1,0 1 1,-1-1 0,1 1 0,0-1-1,-1 1 1,1-1 0,-1 1-1,1-1 1,-1 1 0,1-1 0,-1 1-1,1 0 1,-1-1 0,1 1-1,-1 0 1,0 0 0,0-1 0,1 1-1,-1 0 1,0 0 0,6 26 14,0 0 1,-3 0 0,0 0-1,-1 0 1,-3 31 0,2 13-20,0 140 82,-2-107 773,-1-94-15,0-10-354,-4-13 116,-2-21-24,3 1-1,0-1 1,1-41-1,9-106-69,0 123-492,24-114-1,-20 140-74,0 1-1,3-1 1,0 1 0,33-57 0,-40 80 2,0 1 1,0 0-1,0 0 0,1 0 1,0 0-1,1 1 1,-1 0-1,14-9 0,-18 14 6,1-1 0,0 1 0,0 0 0,0-1-1,0 1 1,-1 1 0,1-1 0,0 0 0,1 1-1,-1-1 1,0 1 0,0 0 0,0 0 0,0 0-1,0 1 1,0-1 0,0 1 0,0-1 0,0 1-1,0 0 1,0 0 0,0 0 0,0 1 0,-1-1 0,1 1-1,-1-1 1,1 1 0,3 3 0,3 4-7,0 0 1,-1 0 0,1 1-1,-2 1 1,0-1-1,0 1 1,0 0 0,-2 1-1,9 21 1,-1 6-34,13 69 0,-15-55-727,4 73 0,-14-110 457,-1-2-121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6.545"/>
    </inkml:context>
    <inkml:brush xml:id="br0">
      <inkml:brushProperty name="width" value="0.035" units="cm"/>
      <inkml:brushProperty name="height" value="0.035" units="cm"/>
    </inkml:brush>
  </inkml:definitions>
  <inkml:trace contextRef="#ctx0" brushRef="#br0">93 1 12099,'2'10'1088,"-8"19"-592,-2 5-112,-4 19 440,0 8-72,0 14-48,1 2-47,1 5-177,2-1-56,2-2-232,0-6-320,4-10-592,0-6 648,2-12-128,4-3-56</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8:49.926"/>
    </inkml:context>
    <inkml:brush xml:id="br0">
      <inkml:brushProperty name="width" value="0.035" units="cm"/>
      <inkml:brushProperty name="height" value="0.035" units="cm"/>
    </inkml:brush>
  </inkml:definitions>
  <inkml:trace contextRef="#ctx0" brushRef="#br0">806 394 2889,'-9'2'44,"0"1"0,0 1 0,1 0 0,-1 0 0,1 0 0,0 1 0,0 1 0,-8 6 0,5-3 39,0-2 0,-21 12 0,27-17-9,0 0 0,1-1 0,-1 1 1,0-1-1,0 0 0,0 0 1,0 0-1,-1-1 0,1 0 0,0 0 1,-5-1-1,-15-3 576,-27-8-1,31 7 82,-41-6-1,54 10-628,0 1-1,-1 0 1,1 0 0,0 1 0,0 0-1,0 1 1,0-1 0,-14 7-1,3 0-13,0 2-1,0 0 1,1 1-1,0 1 1,1 1-1,1 1 1,0 0-1,1 0 1,-26 34-1,16-19-54,2 2-1,-31 56 1,45-70-77,1 0 0,1 1 0,0-1 0,1 2 0,2-1 1,-1 0-1,-1 28 0,3 40-117,4-1 1,3 0 0,20 106-1,-20-164 102,2-1-1,0 1 1,2-2-1,12 30 1,-13-40 22,1-1 0,0 1-1,1-1 1,1-1 0,0 0 0,0 0 0,24 21 0,6-3 59,0-2 0,56 31 0,-36-24 18,235 131 178,-262-153-160,1-1 1,52 12 0,74 6 214,-52-11-1,131 34 336,139 25-146,-295-67-464,1-5 0,0-3 1,0-4-1,0-3 0,0-5 1,0-2-1,132-36 0,-9-21 106,-134 41 36,145-33-1,206-7 41,-213 52-44,-155 14-97,1-3 0,-1-3 0,87-19 0,-107 14 6,0-2 0,0-1 0,-2-2 0,0-2 0,-1-1 0,56-41-1,-53 30 101,-1-1 0,-1-1 0,-2-2 0,-1-2-1,31-46 1,-54 69-58,0-1-1,-1 0 1,-1 0 0,0-1-1,-1 1 1,-1-1-1,0-1 1,-1 1 0,0 0-1,0-23 1,-2-15 214,-11-91 1,7 112-208,-1-11 65,-1 1-1,-2-1 1,-2 1 0,-23-66-1,-133-238 607,150 319-739,-2 1 1,-30-38 0,35 50 5,-1 0 0,-1 1 0,0 1 0,-1 0 0,-24-14 0,-23-6 119,-1 2 1,-2 3 0,-72-20 0,-74-29-27,186 64-143,0 2 0,-1 1 0,0 1 0,0 2 1,-1 0-1,1 2 0,-47-3 0,-79 9-93,-182-5 117,195-2 136,-145 13 0,87-1-109,-39 3-56,171-5-5,-105 25 0,-446 126 275,508-125-107,-158 69 0,211-78-146,-1-2-1,-1-2 1,-84 13 0,96-22-404,-76 22 1,101-24 261,0 1 0,1 1-1,1 0 1,-1 1 0,1 2 0,-18 14-1,-21 22-167,-1-4-53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07.145"/>
    </inkml:context>
    <inkml:brush xml:id="br0">
      <inkml:brushProperty name="width" value="0.035" units="cm"/>
      <inkml:brushProperty name="height" value="0.035" units="cm"/>
    </inkml:brush>
  </inkml:definitions>
  <inkml:trace contextRef="#ctx0" brushRef="#br0">1 483 8906,'0'0'84,"0"0"0,0 0 1,0-1-1,0 1 0,0 0 0,0 0 1,0 0-1,0 0 0,0-1 0,0 1 1,0 0-1,0 0 0,0 0 0,0 0 0,0 0 1,0 0-1,0-1 0,0 1 0,0 0 1,0 0-1,0 0 0,1 0 0,-1 0 1,0 0-1,0-1 0,0 1 0,0 0 1,0 0-1,0 0 0,0 0 0,1 0 1,-1 0-1,0 0 0,0 0 0,0 0 1,0 0-1,0 0 0,1 0 0,-1 0 0,0 0 1,0 0-1,0 0 0,0 0 0,0 0 1,1 0-1,-1 0 0,0 0 0,0 0 1,0 0-1,0 0 0,0 0 0,1 0 1,-1 0-1,0 0 0,0 0 0,0 0 1,0 1-1,13 8 1032,15 21-2057,-25-26 1353,29 39-412,9 11 8,-38-51-9,0 0 0,1 1 0,-1-1 0,1 0 0,0-1 0,-1 1 0,1-1 0,1 0 0,-1 0 0,0 0 0,6 2 0,-8-4 11,1 1 1,-1-1-1,1 0 1,-1 0-1,1 0 0,0 0 1,-1-1-1,1 1 1,-1-1-1,1 1 0,-1-1 1,1 0-1,-1 0 1,0 0-1,1 0 0,1-2 1,35-27 191,-25 18-126,0 0 5,387-303 1384,-380 300-1464,32-21-444,76-68 0,-126 102 355,-1 0-1,0-1 0,1 1 0,-1-1 0,0 1 1,0-1-1,-1 0 0,1 0 0,0 0 1,-1 0-1,0 0 0,0 0 0,0 0 0,0-1 1,0 1-1,-1 0 0,1 0 0,-1-1 0,0 1 1,0 0-1,0-1 0,0 1 0,-1 0 1,1-1-1,-1 1 0,0 0 0,-2-6 0,-16-21-585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08.929"/>
    </inkml:context>
    <inkml:brush xml:id="br0">
      <inkml:brushProperty name="width" value="0.035" units="cm"/>
      <inkml:brushProperty name="height" value="0.035" units="cm"/>
    </inkml:brush>
  </inkml:definitions>
  <inkml:trace contextRef="#ctx0" brushRef="#br0">7 663 6609,'-3'-10'2011,"0"0"-226,3 8-732,3 5 212,15 24-1025,25 51 1,-35-60-240,1 0 0,1 0-1,1-1 1,1 0 0,0-1 0,1 0 0,18 17 0,-28-31 16,0 1-1,0-1 1,1 0 0,-1 0 0,0 0 0,1-1 0,-1 1-1,1-1 1,-1 0 0,1 0 0,0 0 0,0 0 0,-1-1-1,1 1 1,0-1 0,0 0 0,0 0 0,-1 0 0,1-1-1,0 0 1,0 1 0,-1-1 0,5-2 0,5-2 74,-1-2 0,1 1 0,-2-2 0,1 1 1,12-12-1,44-36 381,-3-3 0,92-107 0,87-155-224,-223 287-737,-2 0 0,-1-1 0,-2-1-1,23-73 1,-32 84-40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09.688"/>
    </inkml:context>
    <inkml:brush xml:id="br0">
      <inkml:brushProperty name="width" value="0.035" units="cm"/>
      <inkml:brushProperty name="height" value="0.035" units="cm"/>
    </inkml:brush>
  </inkml:definitions>
  <inkml:trace contextRef="#ctx0" brushRef="#br0">14 375 8498,'-14'-6'2400,"19"13"-386,12 12-1767,77 140-110,-91-155-116,1 1 0,-1-1 1,1 0-1,-1 0 0,1 0 0,6 4 0,-9-7 1,1 0-1,0 0 0,-1 0 0,1 0 1,0 0-1,0 0 0,0-1 0,0 1 1,-1 0-1,1-1 0,0 0 1,0 0-1,0 1 0,0-1 0,0 0 1,0-1-1,0 1 0,0 0 0,0 0 1,0-1-1,3 0 0,6-6 110,1 1 0,-1-1-1,-1-1 1,1 0 0,-1-1 0,-1 0-1,17-20 1,0 3 90,286-301 791,-302 316-1035,-1 2 6,0 0 0,-1 0-1,0-1 1,-1 0-1,0-1 1,0 1-1,7-19 1,-13 23-3,0 0 1,0 0-1,0 0 0,-1 0 1,0 0-1,0-7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9.829"/>
    </inkml:context>
    <inkml:brush xml:id="br0">
      <inkml:brushProperty name="width" value="0.035" units="cm"/>
      <inkml:brushProperty name="height" value="0.035" units="cm"/>
    </inkml:brush>
  </inkml:definitions>
  <inkml:trace contextRef="#ctx0" brushRef="#br0">1837 1 4153,'-36'32'2248,"-1"-2"0,-49 32 1,36-28-1593,-116 78 217,61-43-477,-130 110 0,197-142-259,-62 75 1,-23 54 98,63-82-124,-296 450 749,298-431-651,5 4 0,4 1 0,-48 161 0,-77 488 14,169-728-639,1 1 0,1 0-1,2 48 1,1-76 381,0 1 1,0-1 0,0 0 0,0 1 0,1-1-1,-1 0 1,1 1 0,-1-1 0,1 0-1,0 0 1,0 0 0,0 0 0,0 0 0,0 0-1,1 0 1,-1 0 0,1 0 0,-1 0 0,1-1-1,-1 1 1,4 2 0,18 7-403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50.886"/>
    </inkml:context>
    <inkml:brush xml:id="br0">
      <inkml:brushProperty name="width" value="0.035" units="cm"/>
      <inkml:brushProperty name="height" value="0.035" units="cm"/>
    </inkml:brush>
  </inkml:definitions>
  <inkml:trace contextRef="#ctx0" brushRef="#br0">124 259 6513,'-9'-5'1154,"-1"-1"0,0 1 0,0 0 0,-21-6 0,10 4-15,1 1-323,7 1 498,14 4-1291,-1 0 0,1 0 0,0 0 0,0 0 0,0 0 0,0 0 0,-1 0 0,1 1 0,0-1 0,0 0 0,1 1 0,-1-1 0,0 1 0,0-1-1,2 0 1,77-45 115,-32 17-86,1 3 0,2 1 0,72-24 0,-105 43-45,-1 2 0,1 0 1,0 1-1,0 1 0,0 1 1,21 0-1,-31 2-5,1 0 0,-1 0 0,0 0 0,0 1 0,0 1 0,-1-1 0,1 1 0,-1 0 0,1 1 0,-1 0 0,0 0 0,0 0 0,-1 1 0,1 0 0,10 11 0,-8-6 0,-1 1 1,0-1-1,-1 1 1,0 1-1,0-1 1,-1 1 0,-1 1-1,0-1 1,0 1-1,3 20 1,-6-24 23,-1 1 0,0-1 0,0 0-1,-1 0 1,0 1 0,-1-1 0,0 0 0,-1 0 0,0 0 0,0 0-1,-1 0 1,0 0 0,0-1 0,-1 1 0,0-1 0,-6 9 0,-16 18 250,-43 44 1,39-46-428,-33 46-1,52-63 102,2-4 14,0 2-1,-11 23 0,20-36 33,-1-1 0,1 0-1,0 1 1,-1-1-1,1 1 1,0-1 0,0 1-1,-1-1 1,1 0 0,0 1-1,0-1 1,0 1 0,0-1-1,0 1 1,0-1-1,0 1 1,0-1 0,0 1-1,0-1 1,0 1 0,0-1-1,0 1 1,0-1 0,0 1-1,0-1 1,1 1-1,-1-1 1,0 0 0,0 1-1,1-1 1,-1 1 0,0-1-1,0 0 1,1 1 0,-1-1-1,0 1 1,1-1-1,-1 0 1,1 0 0,-1 1-1,0-1 1,1 0 0,0 1-1,7 0-86,1 0-1,-1 0 0,16-1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56.106"/>
    </inkml:context>
    <inkml:brush xml:id="br0">
      <inkml:brushProperty name="width" value="0.035" units="cm"/>
      <inkml:brushProperty name="height" value="0.035" units="cm"/>
    </inkml:brush>
  </inkml:definitions>
  <inkml:trace contextRef="#ctx0" brushRef="#br0">15487 628 3065,'-334'-23'5911,"-1"1"-4145,-279-3-888,128 3-313,-574-75-363,367-12-167,3-24 70,-173-3-80,-10 90-6,-779 55-2,766 1-10,96-26 15,139-1-3,-731 21 38,1079-2-53,-225 6-3,-132 0 58,314-3-4,-531 75 0,780-65-45,-240 40 4,7 19 27,293-63-23,1 2 0,1 2-1,0 1 1,2 1 0,-1 2 0,2 1 0,1 2-1,-52 46 1,-20 29 2,-37 31-8,128-118-11,2 0 0,-1 0 0,1 1-1,1 0 1,-10 14 0,15-18-1,0 1-1,0 0 1,1 0-1,0 0 1,0 0-1,1 0 1,0 1-1,0-1 1,1 1 0,0 11-1,2 22 8,3-1 0,1 1 0,14 54 0,-14-74-3,-1-2-1,1-1-1,1 0 1,0 0 0,2 0-1,0-1 1,14 22-1,-16-30 5,1-1 0,0 0-1,0 0 1,1-1 0,0 0 0,1 0-1,0-1 1,0 0 0,0 0-1,1-1 1,0 0 0,15 6 0,-1-4 18,1 0 0,-1-2 0,1 0 0,27 1 0,106 4 114,-81-8-91,-10 1 2,789 30 277,-585-34-262,668-10 99,-604-3-134,1003-65 58,-738 28-56,2 45 16,594 62-46,-712-42 9,325 19 98,214 10 11,-532-34-25,269-5 64,-362-25-106,300-11 279,-492 29-196,380-13 90,583-21-146,-755 6-2,-4-32-2,-332 50-74,0 3-1,1 3 0,142 9 1,-49 6 12,1-7 0,207-24 0,-235 3 69,250-68 0,-354 76-10,-1-1 0,-1-2 0,0-1 0,0-3 0,49-30 1,-82 44-2,-1 0 0,1 0 0,-1-1 0,-1 1 0,1-1 0,-1 0 0,1-1 0,-1 1 0,-1-1 0,1 1 0,-1-1 1,0 0-1,0-1 0,-1 1 0,0 0 0,0-1 0,-1 1 0,1-1 0,0-10 0,1-10-9,-2 17-38,0 1 1,0-1-1,-1 0 1,-1-13-1,1 20-18,-1 0-1,1 0 0,-1 1 0,0-1 1,0 0-1,-1 0 0,1 0 1,0 1-1,-1-1 0,0 1 0,1-1 1,-1 1-1,0-1 0,0 1 0,-1 0 1,1 0-1,0 0 0,-4-2 1,-21-11 5,0 0 0,0 2 1,-1 2-1,-1 0 1,-35-7-1,-153-25-32,208 41 18,-607-54-467,-23-5-2263,451 24 2229,-16-8-149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4.241"/>
    </inkml:context>
    <inkml:brush xml:id="br0">
      <inkml:brushProperty name="width" value="0.035" units="cm"/>
      <inkml:brushProperty name="height" value="0.035" units="cm"/>
    </inkml:brush>
  </inkml:definitions>
  <inkml:trace contextRef="#ctx0" brushRef="#br0">9 31 10066,'-7'-24'2127,"6"17"-1003,7 17-467,2 12-478,0-1 0,-2 1 1,-1 0-1,-1 1 0,0-1 1,-1 25-1,2-3 31,16 254 927,-21-225-1031,-3 0-1,-14 80 1,12-120-122,4-15-33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5.370"/>
    </inkml:context>
    <inkml:brush xml:id="br0">
      <inkml:brushProperty name="width" value="0.035" units="cm"/>
      <inkml:brushProperty name="height" value="0.035" units="cm"/>
    </inkml:brush>
  </inkml:definitions>
  <inkml:trace contextRef="#ctx0" brushRef="#br0">312 29 10914,'-10'-1'160,"-1"1"-1,1 0 1,0 0 0,-1 1-1,1 0 1,0 1-1,0 0 1,0 1 0,0 0-1,0 1 1,1 0-1,0 0 1,-1 1-1,2 0 1,-1 0 0,0 1-1,1 0 1,-9 9-1,6-4-103,0 1 0,0 0-1,1 1 1,1 0 0,0 1 0,1-1-1,0 2 1,1-1 0,1 1-1,-9 30 1,10-25-35,1 1 1,1-1-1,1 1 1,1 0-1,2 39 0,1-44 7,0-1 0,1 0 0,0 0 0,1-1 0,1 1 0,1-1 0,0 0 0,13 23 0,-16-33 7,-1 0-1,1-1 1,0 1-1,0-1 1,0 1-1,1-1 1,-1 0-1,1 0 1,0-1-1,5 4 1,-7-5-6,0 0 1,1 0 0,-1 0-1,1-1 1,-1 1 0,1 0-1,-1-1 1,1 0 0,-1 0 0,1 1-1,-1-1 1,1-1 0,-1 1-1,1 0 1,-1-1 0,1 1-1,-1-1 1,1 0 0,-1 0-1,4-2 1,2-2 64,0 0 1,-1-1-1,0 0 1,0 0-1,0-1 1,-1 0-1,0 0 0,0 0 1,-1-1-1,1 0 1,-2 0-1,1-1 0,3-9 1,4-14 218,0 0 0,8-45 0,-10 30-39,6-57 1,-14 83-213,-1 0 1,-1 1-1,-1-1 1,0 0-1,-7-28 1,7 45-56,0 0 0,0 0 0,-1 0 1,1 0-1,-1 0 0,0 0 0,0 1 0,0-1 1,0 1-1,-1-1 0,1 1 0,-1 0 1,0 0-1,0 0 0,0 0 0,0 1 0,-4-3 1,3 3-45,0 0 0,0 1 1,0-1-1,0 1 1,0 0-1,0 1 1,0-1-1,0 1 0,0 0 1,-1 0-1,1 0 1,0 0-1,0 1 0,0-1 1,0 1-1,-7 3 1,-4 1-300,0 2 1,1 0-1,0 0 1,0 2 0,1-1-1,0 2 1,0 0-1,1 0 1,-12 14 0,-7 10-399</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6.164"/>
    </inkml:context>
    <inkml:brush xml:id="br0">
      <inkml:brushProperty name="width" value="0.035" units="cm"/>
      <inkml:brushProperty name="height" value="0.035" units="cm"/>
    </inkml:brush>
  </inkml:definitions>
  <inkml:trace contextRef="#ctx0" brushRef="#br0">320 98 10578,'-1'-5'127,"1"-1"-1,-1 1 1,0 0 0,0-1-1,0 1 1,-1 0-1,0 0 1,0-1 0,0 2-1,-1-1 1,1 0-1,-1 0 1,-7-7-1,9 10-91,-1 1 0,1-1-1,-1 1 1,0-1-1,1 1 1,-1 0-1,0-1 1,0 1-1,0 0 1,0 0-1,0 0 1,0 1-1,0-1 1,0 1-1,-1-1 1,1 1 0,0-1-1,0 1 1,-1 0-1,1 0 1,0 0-1,0 0 1,-1 1-1,1-1 1,0 1-1,0-1 1,0 1-1,0 0 1,0 0 0,0-1-1,0 2 1,0-1-1,0 0 1,0 0-1,0 1 1,-2 2-1,-8 7 41,0 0 1,1 1-1,1 1 0,0 0 0,0 0 1,2 1-1,-13 25 0,1 4 7,-19 64 0,28-74-68,-9 54 0,18-75-2,1-1-1,0 1 0,0 0 0,1 0 0,1 0 1,0-1-1,0 1 0,5 17 0,-4-26 8,-1 0 0,1 1-1,-1-1 1,1 0 0,0 0 0,0 0-1,1 0 1,-1 0 0,1-1 0,-1 1-1,1-1 1,0 0 0,0 1 0,0-1-1,0 0 1,0-1 0,0 1 0,1-1 0,-1 1-1,1-1 1,-1 0 0,1 0 0,-1 0-1,1-1 1,-1 0 0,1 1 0,5-1-1,7 0 83,-1-1-1,0-1 0,0 0 0,0 0 1,19-7-1,-14 3 73,-1-1 0,0-1 1,0 0-1,-1-1 0,0-1 0,0-1 1,-2-1-1,1 0 0,-1-1 0,17-18 1,-26 24-93,-1 0 0,0-1 0,0 0 1,-1 0-1,0 0 0,0 0 1,-1-1-1,0 0 0,-1 1 1,0-1-1,0-1 0,-1 1 1,0 0-1,-1-1 0,1 1 0,-2-1 1,0 1-1,0-1 0,0 0 1,-2 1-1,1-1 0,-1 1 1,-6-18-1,4 15-74,-1 1 0,0 0 0,0 0 0,-2 1 0,1-1 0,-1 1 0,0 1 0,-1-1-1,-1 1 1,1 1 0,-1 0 0,0 0 0,-1 0 0,0 1 0,0 1 0,-17-8 0,10 7-207,0 0-1,-1 2 1,0 0 0,0 1-1,0 1 1,0 0 0,0 2-1,-1 0 1,1 1-1,-31 4 1,-68 15-1194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7.704"/>
    </inkml:context>
    <inkml:brush xml:id="br0">
      <inkml:brushProperty name="width" value="0.035" units="cm"/>
      <inkml:brushProperty name="height" value="0.035" units="cm"/>
    </inkml:brush>
  </inkml:definitions>
  <inkml:trace contextRef="#ctx0" brushRef="#br0">49 137 9474,'-3'1'248,"-32"11"1132,34-12-1355,1 0 0,-1 1-1,1-1 1,-1 0 0,1 0 0,-1 0 0,1 1-1,-1-1 1,1 0 0,-1 0 0,1 1 0,0-1-1,-1 1 1,1-1 0,-1 0 0,1 1 0,0-1 0,-1 1-1,1-1 1,0 1 0,0-1 0,-1 0 0,1 1-1,0-1 1,0 1 0,0 0 0,0-1 0,-1 1-1,1-1 1,0 1 0,0-1 0,0 1 0,0-1-1,0 1 1,0-1 0,1 1 0,-1-1 0,0 1-1,0 0 1,0-1 0,0 1 0,1-1 0,-1 0 0,0 1-1,0-1 1,1 1 0,-1-1 0,0 1 0,1-1-1,-1 1 1,1-1 0,-1 0 0,0 1 0,1-1-1,-1 0 1,2 1 0,2 1 50,0 0-1,0 0 1,0 0-1,1 0 1,-1-1-1,1 0 1,-1 0-1,1 0 1,-1 0-1,9-1 1,48-1 393,-60 1-460,25-3 154,0 0-1,-1-2 1,1 0 0,-1-2-1,35-15 1,-44 16-356,-1-2 0,0 0 0,0 0 0,-1-1 0,0-1 0,-1-1 0,0 0-1,0 0 1,15-19 0,-16 13-126,-6 4-126</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3.588"/>
    </inkml:context>
    <inkml:brush xml:id="br0">
      <inkml:brushProperty name="width" value="0.035" units="cm"/>
      <inkml:brushProperty name="height" value="0.035" units="cm"/>
    </inkml:brush>
  </inkml:definitions>
  <inkml:trace contextRef="#ctx0" brushRef="#br0">12 263 10802,'-2'-5'232,"0"0"0,0 1 0,1-1 0,-1 0 0,1 0 0,0 0 0,1 0 0,-1 0 0,1 0-1,0 0 1,2-10 0,-1 11-146,0 0 0,0 0 0,1 1 0,-1-1 0,1 0 0,0 0 1,1 1-1,-1-1 0,0 1 0,1 0 0,0 0 0,0 0 0,0 0 0,0 0 0,5-3 0,14-8 61,0 0 1,1 2 0,0 0-1,48-15 1,103-19-6,-157 43-136,1 0-1,0 0 1,34 1 0,-50 2-8,0 0 1,0 0 0,0 1 0,0-1-1,0 0 1,0 1 0,0-1 0,-1 1 0,1 0-1,0 0 1,0-1 0,-1 1 0,1 0-1,0 1 1,1 0 0,-3-1 0,1 0 0,0 0 0,-1-1 1,0 1-1,1 0 0,-1 0 0,1 0 1,-1 0-1,0 0 0,0 0 0,1 0 0,-1 0 1,0 0-1,0 0 0,0 0 0,0 0 1,0 0-1,0 0 0,-1 0 0,1 2 0,-3 4-3,-1 1 0,1-1-1,-1 0 1,0 0 0,-10 12 0,5-7-2,-42 62-16,9-17 10,3 1-1,-42 86 1,76-133 11,1-1 0,0 1 1,0 0-1,1 0 0,1 0 0,0 1 0,-1 18 0,3-25 2,0 0-1,1 1 0,-1-1 0,1 0 0,0 0 0,1 0 0,-1 0 0,1 0 0,0-1 0,0 1 0,0 0 0,1-1 0,0 0 0,0 1 0,0-1 0,0 0 1,1 0-1,-1-1 0,7 5 0,2 1 1,1-1 1,0 0-1,1-1 1,-1 0 0,1-2-1,1 1 1,18 3-1,110 18 34,-113-22-24,4 0-7,-17-4-2,-1 1-1,0 1 0,1 1 1,-1 0-1,0 1 0,-1 1 1,16 7-1,-29-12 2,-1-1 1,0 1-1,0 0 0,0 0 1,0 0-1,0 0 0,0 0 1,0 0-1,0 0 0,0 0 1,0 1-1,0-1 0,0 0 1,-1 0-1,1 1 0,-1-1 0,1 0 1,-1 1-1,1-1 0,-1 1 1,0-1-1,0 1 0,0-1 1,0 0-1,0 1 0,0-1 1,0 1-1,0-1 0,0 1 1,-1-1-1,1 1 0,-1-1 1,1 0-1,-1 1 0,1-1 1,-1 0-1,0 0 0,-1 2 0,-3 5 35,0-1 0,-1 1 0,0-2 0,-12 12-1,17-17-32,-37 30 276,-69 45 0,65-48-123,-320 198 770,361-226-909,-5 3-142,0 0 0,0 0 1,0 0-1,0-1 1,-9 2-1,14-4 86,0 0-1,0 0 1,-1 0 0,1 1 0,0-1-1,0 0 1,0-1 0,-1 1-1,1 0 1,0 0 0,0 0 0,0-1-1,0 1 1,0-1 0,-1 1 0,1-1-1,0 1 1,0-1 0,0 0-1,0 1 1,0-1 0,0 0 0,1 0-1,-1 0 1,0 1 0,0-1-1,0 0 1,1 0 0,-1 0 0,1 0-1,-1-1 1,1 1 0,-1 0-1,1 0 1,-1 0 0,1 0 0,0-2-1,-2-33-350,3-9-120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3.958"/>
    </inkml:context>
    <inkml:brush xml:id="br0">
      <inkml:brushProperty name="width" value="0.035" units="cm"/>
      <inkml:brushProperty name="height" value="0.035" units="cm"/>
    </inkml:brush>
  </inkml:definitions>
  <inkml:trace contextRef="#ctx0" brushRef="#br0">0 7 10434,'26'-6'880,"11"8"-560,7 8-143,11 13 295,4 1-96,8 4-48,0 1-72,4-1-120,-2-1-72,-4-9-248,-4 0-688,-14-18 776,-1 0-96,-13-18-104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4.300"/>
    </inkml:context>
    <inkml:brush xml:id="br0">
      <inkml:brushProperty name="width" value="0.035" units="cm"/>
      <inkml:brushProperty name="height" value="0.035" units="cm"/>
    </inkml:brush>
  </inkml:definitions>
  <inkml:trace contextRef="#ctx0" brushRef="#br0">304 1 11434,'-10'4'1137,"0"6"-849,-1 15-96,3 17 416,-14 15-272,-2 12-24,-5 10-104,-5 5-64,3 7-144,1 0-152,3-11-464,-5-13-960,14-19 1336,4-13-193,11-19-207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4.674"/>
    </inkml:context>
    <inkml:brush xml:id="br0">
      <inkml:brushProperty name="width" value="0.035" units="cm"/>
      <inkml:brushProperty name="height" value="0.035" units="cm"/>
    </inkml:brush>
  </inkml:definitions>
  <inkml:trace contextRef="#ctx0" brushRef="#br0">30 1 12787,'0'14'1136,"2"21"-672,-4 9-160,0 23 344,0 7-72,-2 11-7,0 6-121,-2-2-448,2-1-376,-2-7 352,4-10-64,2-22-121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6.286"/>
    </inkml:context>
    <inkml:brush xml:id="br0">
      <inkml:brushProperty name="width" value="0.035" units="cm"/>
      <inkml:brushProperty name="height" value="0.035" units="cm"/>
    </inkml:brush>
  </inkml:definitions>
  <inkml:trace contextRef="#ctx0" brushRef="#br0">1082 104 8610,'-1'-3'190,"1"0"-1,0 0 1,-1 0 0,0 0 0,0 0-1,0 0 1,0 0 0,0 0 0,0 0 0,-1 0-1,1 1 1,-1-1 0,0 1 0,0-1-1,0 1 1,0 0 0,0 0 0,-1 0-1,1 0 1,-1 0 0,1 0 0,-1 1 0,0-1-1,1 1 1,-7-3 0,-5-1 104,-1 0 0,0 1-1,-29-4 1,-47-2 62,-1 4-1,-129 7 1,18 18-258,173-14-93,0 1-1,0 2 0,1 1 1,-46 21-1,66-25-5,0 0 0,0 0 0,1 1 0,0 0 0,0 0 0,0 1 0,1 0 0,0 1 0,0-1 0,1 1 0,0 1 0,-8 13 0,8-9 0,0 1 0,1-1 0,0 1 0,1 0 0,1 0 0,0 1 0,1-1-1,0 19 1,1 13 4,2 1 0,13 79 0,31 91 10,-23-116-11,72 412 8,-46 6-2,-44-224-16,4 91 17,0-277-2,32 164 1,-37-255-7,2 0 1,0-1 0,1 0 0,1 0-1,0 0 1,14 22 0,-17-32 1,1-1 0,0 1 0,0-1 0,1 0 0,0-1 0,0 1 0,0-1 0,0 0 0,1 0 0,0-1 0,0 0 0,0-1 1,1 1-1,-1-1 0,1 0 0,13 2 0,3-1-8,0-1 0,0-2-1,0 0 1,1-1 0,-1-2 0,0 0 0,0-2 0,28-7 0,16-9-384,100-42 0,-111 37 219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27.341"/>
    </inkml:context>
    <inkml:brush xml:id="br0">
      <inkml:brushProperty name="width" value="0.035" units="cm"/>
      <inkml:brushProperty name="height" value="0.035" units="cm"/>
    </inkml:brush>
  </inkml:definitions>
  <inkml:trace contextRef="#ctx0" brushRef="#br0">1 456 6817,'14'-25'488,"2"0"0,1 1 0,0 1 0,2 1 0,1 0 0,0 2 0,2 0 0,26-18 0,-13 13-229,2 2 0,1 1-1,1 2 1,72-26 0,-40 20-118,1 2 0,132-24 1,-198 47-125,1 1 0,-1-1 0,1 1 0,-1 0 0,1 0 0,-1 1 0,0 0 0,1 0 0,-1 1 0,0-1 0,10 5 0,-11-3-8,0 0 0,-1 0 1,1 0-1,-1 1 0,1-1 1,-1 1-1,-1 0 0,1 1 1,0-1-1,-1 1 0,0-1 1,0 1-1,0 0 0,2 6 1,2 6 11,-1 0-1,0 0 1,6 37 0,2 60 71,-9-68-51,34 751 572,-30-434-429,58 656-24,-48-887-133,3 22-14,-22-149-8,1 1-1,-1-1 0,0 1 1,-1-1-1,0 1 0,1-1 1,-2 1-1,1-1 0,-1 1 0,1-1 1,-2 0-1,-2 6 0,0-3 100,-1 1 0,-1-1 0,1 0 0,-1-1 1,-14 12-1,5-5 229,-2-1 0,0-1 0,-1-1 0,-31 15 0,-85 26 1144,101-41-1274,1-1 1,-1-2 0,-42 4 0,63-11-207,0 0-1,0-1 1,0 0 0,0-1 0,0-1-1,0 0 1,1 0 0,-1-1 0,0-1-1,1 0 1,-21-11 0,17 5-69,-25-20 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0.364"/>
    </inkml:context>
    <inkml:brush xml:id="br0">
      <inkml:brushProperty name="width" value="0.035" units="cm"/>
      <inkml:brushProperty name="height" value="0.035" units="cm"/>
    </inkml:brush>
  </inkml:definitions>
  <inkml:trace contextRef="#ctx0" brushRef="#br0">8 196 6913,'-7'9'4729,"16"-11"-1091,2-1-4514,172-58 1613,-30 10-409,139-31-44,-277 77-110,-26 5-79,-33 4-10,41-4-74,-250 36 160,204-26-160,0 2 0,1 2 0,-50 22 0,87-31-3,0 0 1,0 1-1,1 0 1,-1 1-1,-17 14 1,42-19 57,6-4-26,-1-2 0,0 0 0,30-11 0,0 0 0,89-24 44,176-40 3,-296 77-77,-16 2 2,-4 2 1,-30 6 21,-41 8-3,-181 44-20,210-46-9,1 1 0,0 2 0,-66 38 0,72-31 8,37-24-9,0 0 0,1 0 0,-1 0 0,0 0 0,0 0 0,0 0 1,0 0-1,0 0 0,1 0 0,-1 1 0,0-1 0,0 0 0,0 0 0,0 0 0,0 0 0,0 0 0,1 0 0,-1 0 0,0 0 0,0 0 0,0 0 0,0 1 0,0-1 0,0 0 0,0 0 0,0 0 0,0 0 0,1 0 0,-1 0 0,0 1 0,0-1 0,0 0 0,0 0 0,0 0 0,0 0 0,0 0 0,0 1 0,0-1 1,0 0-1,0 0 0,0 0 0,0 0 0,0 0 0,0 1 0,0-1 0,0 0 0,0 0 0,0 0 0,-1 0 0,1 0 0,0 0 0,0 1 0,0-1 0,0 0 0,0 0 0,0 0 0,0 0 0,0 0 0,0 0 0,-1 0 0,1 1 0,14-2 26,200-59 180,-138 37-110,75-16 162,-228 68-250,-79 43 0,119-52-4,0 2 1,1 2-1,-63 54 1,78-58 18,21-20-23,0 1-1,-1-1 1,1 0 0,0 0 0,0 0 0,-1 1-1,1-1 1,0 0 0,0 0 0,0 1 0,0-1-1,-1 0 1,1 1 0,0-1 0,0 0 0,0 0-1,0 1 1,0-1 0,0 0 0,0 1 0,0-1-1,0 0 1,0 1 0,0-1 0,0 0 0,0 1-1,0-1 1,0 0 0,0 1 0,11-2 21,36-18 11,44-26 0,-45 21-9,-3 3 2,184-88 247,-188 90 4,-61 18 154,-28 16-391,0 1 1,2 3 0,-58 31-1,95-44-64,0-1-34,21-9 12,254-114-10,-259 114 83,-13 3-77,-19 4-304,21-2 118,-11 0-241,-32-1 0,25-3 187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2.624"/>
    </inkml:context>
    <inkml:brush xml:id="br0">
      <inkml:brushProperty name="width" value="0.035" units="cm"/>
      <inkml:brushProperty name="height" value="0.035" units="cm"/>
    </inkml:brush>
  </inkml:definitions>
  <inkml:trace contextRef="#ctx0" brushRef="#br0">6899 31 2713,'0'0'115,"0"0"0,1 0 0,-1 0 1,0 0-1,0 0 0,0 0 1,1 0-1,-1 0 0,0-1 1,0 1-1,0 0 0,1 0 1,-1 0-1,0 0 0,0 0 0,0 0 1,0-1-1,0 1 0,1 0 1,-1 0-1,0 0 0,0 0 1,0-1-1,0 1 0,0 0 0,0 0 1,0 0-1,0-1 0,0 1 1,0 0-1,1 0 0,-1 0 1,0-1-1,0 1 0,0 0 0,0 0 1,-1-1-1,1 1 0,0 0 1,0 0-1,0 0 0,0-1 1,0 1-1,0 0 0,-11-7 2502,-16-1-1008,-4 4-1342,0 1 1,0 2-1,0 0 1,-49 7 0,-123 29-234,-310 119 536,311-85-456,-234 98 12,52-17 72,305-122-106,-109 56 0,139-57-51,1 2 1,2 2-1,-50 42 1,19-7-13,-144 117 33,162-139-50,-121 68 1,154-97-12,-158 86 23,135-71-15,-74 61 1,-32 43 60,-193 152 74,-37-42 70,21-14 47,62-11-42,-135 93 37,314-228-198,3 5 0,-194 190 0,224-188-41,-4-4-1,-177 125 1,241-191-13,0 3-1,2 0 1,0 2 0,-44 54-1,38-34 1,1 1 0,-39 78-1,43-68 9,-3-2 0,-42 55 0,74-110-17,-2 2-7,1 0-1,-1 0 1,0 0-1,0 0 1,0-1-1,-1 1 1,1-1-1,0 1 1,-1-1-1,-3 2 0,5-4-10,1 1-1,-1-1 0,1 1 1,-1-1-1,1 0 0,0 1 0,-1-1 1,1 0-1,-1 1 0,1-1 0,0 0 1,0 0-1,0 1 0,-1-1 0,1 0 1,0 0-1,0 1 0,0-1 0,0 0 1,0 0-1,0 0 0,0 1 0,0-1 1,1 0-1,-1-1 0,6-25-7,-5 24-25,10-37-116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3.694"/>
    </inkml:context>
    <inkml:brush xml:id="br0">
      <inkml:brushProperty name="width" value="0.035" units="cm"/>
      <inkml:brushProperty name="height" value="0.035" units="cm"/>
    </inkml:brush>
  </inkml:definitions>
  <inkml:trace contextRef="#ctx0" brushRef="#br0">19 682 8562,'-18'7'1788,"18"-7"-1746,0 0 0,0 0 0,0 0 1,0 0-1,0 0 0,0 0 0,0 0 0,0 1 1,0-1-1,0 0 0,1 0 0,-1 0 0,0 0 1,0 0-1,0 0 0,0 0 0,0 0 0,0 0 1,0 0-1,0 0 0,0 0 0,0 0 0,0 0 1,0 0-1,0 0 0,0 0 0,0 0 0,0 0 1,0 1-1,0-1 0,0 0 0,0 0 0,0 0 1,0 0-1,0 0 0,0 0 0,0 0 0,0 0 1,0 0-1,0 0 0,0 0 0,0 0 0,0 0 1,0 0-1,0 1 0,0-1 0,0 0 0,0 0 1,35-4 1247,97-21-513,179-58 0,118-67 40,-177 52-426,100-36 34,6 25-88,-237 86-245,-47 10-159,-71 13-2,0-1 1,-1 0-1,1 1 1,-1-1-1,1 0 0,-1 0 1,1-1-1,-1 1 1,4-3-1,-5 3 52,0 0-1,-1 1 1,1-1-1,-1 0 1,1 1 0,-1-1-1,1 0 1,-1 0-1,1 1 1,-1-1-1,0 0 1,1 0 0,-1 0-1,0 0 1,0 1-1,0-1 1,0 0 0,0 0-1,0 0 1,0 0-1,0 0 1,0 0 0,0 0-1,0 1 1,0-1-1,-1 0 1,1 0 0,0 0-1,-1 0 1,0-1-1,-12-12-242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4.033"/>
    </inkml:context>
    <inkml:brush xml:id="br0">
      <inkml:brushProperty name="width" value="0.035" units="cm"/>
      <inkml:brushProperty name="height" value="0.035" units="cm"/>
    </inkml:brush>
  </inkml:definitions>
  <inkml:trace contextRef="#ctx0" brushRef="#br0">1 0 9930,'1'1'104,"0"0"0,0 0 0,0 0 0,0 0 0,0 0 0,0-1 0,0 1 0,0 0 1,0-1-1,0 1 0,1-1 0,-1 1 0,0-1 0,0 1 0,1-1 0,1 0 0,26 4 344,-19-3-55,18 3 90,0 0 0,-1 2 0,49 18-1,-66-20-446,0 0-1,0 1 0,0 0 1,-1 1-1,0 0 0,0 1 1,-1 0-1,0 0 0,0 0 1,-1 1-1,1 1 0,-2-1 1,8 12-1,-7-7 5,-1 1 1,0 0-1,-1 0 0,0 0 1,-1 1-1,-1-1 0,0 1 1,-1 0-1,-1 0 0,0 0 0,-1 0 1,-1 0-1,0 0 0,-1 0 1,0 0-1,-7 20 0,3-15 2,-1 1-1,-1-1 0,-1-1 0,-1 0 0,0 0 0,-1 0 0,-1-2 0,-1 1 0,-1-2 0,-30 30 0,41-43-76,0 0 0,-1 0 0,1-1 0,-1 1-1,0-1 1,0 1 0,0-1 0,0-1 0,-5 3-1,2-4-68,10-7-60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8.077"/>
    </inkml:context>
    <inkml:brush xml:id="br0">
      <inkml:brushProperty name="width" value="0.035" units="cm"/>
      <inkml:brushProperty name="height" value="0.035" units="cm"/>
    </inkml:brush>
  </inkml:definitions>
  <inkml:trace contextRef="#ctx0" brushRef="#br0">1 156 11210,'6'8'889,"6"-8"-673,7-8-56,11-2 336,3-3-184,9-7-88,1 0-32,6 0-80,3 1-16,-5 5-80,-4 0-80,-3 8-392,-5 0-1096,3 0 1351,-3 2-199,-3 1-112</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4.418"/>
    </inkml:context>
    <inkml:brush xml:id="br0">
      <inkml:brushProperty name="width" value="0.035" units="cm"/>
      <inkml:brushProperty name="height" value="0.035" units="cm"/>
    </inkml:brush>
  </inkml:definitions>
  <inkml:trace contextRef="#ctx0" brushRef="#br0">0 149 9898,'0'-1'133,"0"0"0,1 1-1,-1-1 1,0 0 0,0 1-1,1-1 1,-1 1 0,0-1 0,1 1-1,-1-1 1,0 0 0,1 1-1,-1-1 1,1 1 0,-1-1 0,1 1-1,-1 0 1,1-1 0,-1 1-1,1 0 1,0-1 0,-1 1 0,1 0-1,-1-1 1,1 1 0,0 0-1,-1 0 1,2 0 0,-1 0-28,1 0-1,-1 0 1,1 1 0,-1-1-1,1 1 1,-1-1 0,0 1 0,1 0-1,-1-1 1,0 1 0,1 0 0,1 1-1,5 6-65,-1-1-1,14 17 0,-17-19 201,53 70-173,55 97 1,-19-27 28,-90-141-54,1 3 50,1 0 1,0-1-1,9 10 0,-13-16-69,-1 1 0,0-1 0,1 1 0,-1-1 0,1 1-1,-1-1 1,1 1 0,-1-1 0,1 0 0,-1 1 0,1-1 0,-1 0 0,1 1 0,-1-1 0,1 0 0,0 0-1,-1 0 1,1 1 0,0-1 0,-1 0 0,1 0 0,0 0 0,-1 0 0,1 0 0,-1 0 0,1 0-1,0 0 1,-1-1 0,1 1 0,0 0 0,-1 0 0,1 0 0,-1-1 0,1 1 0,0 0 0,-1-1-1,1 1 1,-1 0 0,1-1 0,-1 1 0,1-1 0,-1 1 0,0-1 0,1 1 0,-1-1 0,1 1-1,-1-1 1,0 1 0,0-1 0,1 1 0,-1-1 0,0 0 0,0 1 0,0-1 0,1 0 0,-1 1-1,0-2 1,9-35 939,6-47 0,8-34 73,-16 93-970,48-147 535,-47 151-1028,2 1 0,0 0 0,1 0 1,1 1-1,28-35 0,-24 39-11,0 9-128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5.161"/>
    </inkml:context>
    <inkml:brush xml:id="br0">
      <inkml:brushProperty name="width" value="0.035" units="cm"/>
      <inkml:brushProperty name="height" value="0.035" units="cm"/>
    </inkml:brush>
  </inkml:definitions>
  <inkml:trace contextRef="#ctx0" brushRef="#br0">1 419 11162,'0'0'44,"1"-1"0,0 1 0,0 0 0,-1 0 1,1 0-1,0 1 0,0-1 0,-1 0 0,1 0 0,0 0 0,0 0 0,-1 1 0,1-1 0,0 0 0,-1 1 0,1-1 0,0 0 0,-1 1 0,1-1 0,0 1 0,-1-1 0,1 1 0,-1 0 0,1-1 0,-1 1 0,1-1 0,-1 1 0,0 0 0,1-1 0,-1 1 0,1 1 0,13 26 268,-13-24-184,39 101 546,-25-64-141,36 75-1,-49-112-456,1 0 0,-1 0 0,1 0 0,0-1 1,-1 1-1,1-1 0,1 0 0,-1 0 0,0 0 0,5 3 0,-6-5-36,0 0 0,0-1 0,0 1 0,0 0 0,0-1 0,0 1 0,0-1 0,0 0 0,0 0 0,0 1 0,0-1 0,0 0 0,0-1 0,0 1 0,0 0 0,0-1 0,0 1 0,-1-1 0,1 1-1,0-1 1,0 0 0,0 0 0,0 0 0,2-2 0,13-10 180,-1-2-1,-1 1 0,0-2 1,-1 0-1,-1-1 0,14-21 1,2-2-13,-13 18-131,-12 15-63,1 0 0,0 0 0,0 0 0,0 1 0,1 0 0,0 0 0,1 0 0,-1 1 0,13-8 0,-17 12-14,0 1 0,0-1 1,0 1-1,0-1 1,0 1-1,0 0 0,0 0 1,0 0-1,0 0 1,0 0-1,0 0 0,1 1 1,-1-1-1,0 1 0,3 1 1,30 16-11,-12-5-7,-10-7 19,-1-1 0,1-1 0,0 0 0,0-1 1,0 0-1,1-1 0,-1 0 0,1-1 0,22-2 0,-25 0 4,-1-1 0,1 0 1,-1-1-1,1 0 0,-1 0 0,0-1 0,0-1 0,0 0 0,-1 0 0,0 0 0,0-2 0,14-10 0,-16 10 37,0-1-1,0 1 1,-1-1-1,1 0 0,-2 0 1,1-1-1,-1 1 1,-1-1-1,1-1 0,-1 1 1,-1-1-1,0 1 1,0-1-1,-1 0 0,-1 0 1,1 0-1,-1 0 1,-1 0-1,0 0 0,-2-12 1,-1-1-313,0 1 1,-2-1-1,-1 1 1,-1 0-1,-1 0 0,-1 1 1,-20-36-1,0-2-773,16 33 373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6.049"/>
    </inkml:context>
    <inkml:brush xml:id="br0">
      <inkml:brushProperty name="width" value="0.035" units="cm"/>
      <inkml:brushProperty name="height" value="0.035" units="cm"/>
    </inkml:brush>
  </inkml:definitions>
  <inkml:trace contextRef="#ctx0" brushRef="#br0">38 176 10730,'-1'4'1068,"8"-2"-732,10-3-106,40-9 844,107-31 0,-104 23-767,89-27 236,77-21-8,-213 65-480,-16 5-9,-20 9-3,22-12-43,-226 92 92,152-66-78,-288 102 38,355-127-48,5-1-1,1-1 0,0 1 0,-1 0 0,1 0 0,-1 0 0,1 0 0,0 0 0,0 0-1,0 1 1,0-1 0,-3 3 0,5-4-2,0 0 0,0 0-1,0 0 1,0 0 0,0 1 0,0-1-1,0 0 1,0 0 0,0 0 0,0 0 0,0 0-1,0 0 1,0 1 0,0-1 0,0 0-1,0 0 1,0 0 0,0 0 0,0 0-1,0 0 1,0 1 0,0-1 0,0 0-1,1 0 1,-1 0 0,0 0 0,0 0-1,0 0 1,0 0 0,0 0 0,0 0 0,0 1-1,0-1 1,1 0 0,-1 0 0,0 0-1,0 0 1,0 0 0,0 0 0,0 0-1,0 0 1,0 0 0,1 0 0,-1 0-1,0 0 1,0 0 0,0 0 0,0 0-1,0 0 1,0 0 0,1 0 0,-1 0 0,0 0-1,0 0 1,0 0 0,0 0 0,0 0-1,0 0 1,0 0 0,1-1 0,-1 1-1,0 0 1,25-1 72,1-1 0,-1-1 0,0-1-1,-1-2 1,26-8 0,-32 9-24,220-68 472,-199 59-395,-1-2 0,-1-2 0,-1-1 1,37-26-1,-63 36-59,-9 9-66,-1 0 0,0 0 0,0 0 0,0 0 0,0 0 0,0 0 0,0 0 0,0 0 0,0 0 0,0 0 0,0 0 0,0-1 0,0 1 0,0 0 0,0 0 0,0 0 0,0 0 0,0 0 0,0 0 0,0 0 0,0 0 0,0 0 0,0 0 0,0 0-1,0 0 1,0 0 0,0-1 0,0 1 0,0 0 0,0 0 0,0 0 0,0 0 0,0 0 0,0 0 0,0 0 0,0 0 0,0 0 0,0 0 0,0 0 0,-1 0 0,1 0 0,0 0 0,0 0 0,0 0 0,0 0 0,0 0 0,0 0 0,0 0 0,0 0 0,0 0 0,0-1 0,0 1 0,0 0 0,0 0 0,0 0 0,0 0-1,-1 0 1,1 0 0,0 0 0,0 0 0,0 1 0,0-1 0,0 0 0,0 0 0,0 0 0,0 0 0,0 0 0,0 0 0,0 0 0,-26 7 87,-21 13-368,1 1 0,2 3 0,-78 54 1,139-108-1982,15-14 1689,15-11-204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7.114"/>
    </inkml:context>
    <inkml:brush xml:id="br0">
      <inkml:brushProperty name="width" value="0.035" units="cm"/>
      <inkml:brushProperty name="height" value="0.035" units="cm"/>
    </inkml:brush>
  </inkml:definitions>
  <inkml:trace contextRef="#ctx0" brushRef="#br0">81 357 7602,'-16'12'1613,"1"1"1,0 0 0,-19 24-1,34-34 397,6-5-1267,15-9-664,-14 8 201,135-62 482,197-60 1,-332 122-749,163-51 146,297-53 0,-355 93-145,-82 11-74,-30 3 14,1 0 0,-1 0-1,0 0 1,0 0 0,1 0 0,-1 0 0,0 0 0,1 0 0,-1 0 0,0 0 0,0 0 0,0 0 0,1 0-1,-1-1 1,0 1 0,0 0 0,1 0 0,-1 0 0,0 0 0,0-1 0,0 1 0,1 0 0,-1 0 0,0 0-1,0-1 1,0 1 0,0 0 0,0 0 0,0-1 0,1 1 0,-1 0 0,0 0 0,0-1 0,0 1-1,0 0 1,0-1 0,-5-11-616,-11-7 77,3 9 46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7.469"/>
    </inkml:context>
    <inkml:brush xml:id="br0">
      <inkml:brushProperty name="width" value="0.035" units="cm"/>
      <inkml:brushProperty name="height" value="0.035" units="cm"/>
    </inkml:brush>
  </inkml:definitions>
  <inkml:trace contextRef="#ctx0" brushRef="#br0">1 0 9978,'25'1'2142,"28"4"0,-12 2-1723,-1 2 0,74 25 0,-103-29-376,0-1 0,0 2 0,0-1 0,0 1 0,-1 1 0,10 8 0,-16-12-34,-1 0-1,1 1 1,-1-1 0,0 1 0,0 0 0,-1 0 0,1 0-1,-1 0 1,0 0 0,0 0 0,0 1 0,0-1-1,-1 1 1,0 0 0,0-1 0,0 1 0,-1 0 0,1 6-1,-2 1 7,0 1-1,-1-1 1,-1 0-1,0 0 1,0 0-1,-1 0 1,0 0-1,-1-1 1,-9 15-1,-9 12 36,-34 43-1,53-75-42,-91 116 59,75-99-720,-1-1-1,-47 39 0,66-60 606,0 1 0,0 0 0,0-1 0,0 1 0,-1-1 0,1 0 0,-1 0 1,1 0-1,-6 1 0,7-2 35,1 0 0,-1 0 0,0 0 0,0 0 0,0-1 0,0 1 0,0 0 0,1-1 1,-1 1-1,0 0 0,0-1 0,1 1 0,-1-1 0,0 0 0,0 1 0,1-1 1,-1 1-1,1-1 0,-1 0 0,1 0 0,-1 1 0,1-1 0,-1 0 0,1 0 0,-1 1 1,1-1-1,0 0 0,0 0 0,-1 0 0,1-1 0,-8-33-523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8.042"/>
    </inkml:context>
    <inkml:brush xml:id="br0">
      <inkml:brushProperty name="width" value="0.035" units="cm"/>
      <inkml:brushProperty name="height" value="0.035" units="cm"/>
    </inkml:brush>
  </inkml:definitions>
  <inkml:trace contextRef="#ctx0" brushRef="#br0">13 437 9666,'0'0'45,"0"1"0,0-1 0,0 0 1,0 1-1,0-1 0,-1 0 0,1 0 0,0 1 0,0-1 0,0 0 1,-1 0-1,1 0 0,0 1 0,0-1 0,0 0 0,-1 0 0,1 0 0,0 0 1,-1 0-1,1 0 0,0 1 0,0-1 0,-1 0 0,1 0 0,0 0 1,-1 0-1,1 0 0,0 0 0,0 0 0,-1 0 0,1 0 0,0 0 0,-1 0 1,1 0-1,0 0 0,0-1 0,-1 1 0,1 0 0,0 0 0,0 0 1,-1 0-1,1 0 0,0-1 0,0 1 0,-1 0 0,1 0 0,0 0 1,0-1-1,0 1 0,-1 0 0,1 0 0,0-1 0,0 1 0,0 0 0,0 0 1,0-1-1,0 1 0,-1 0 0,1 0 0,0-1 0,0 1 0,0 0 1,0-1-1,20-40 1683,-7 16-1449,-2 4-187,23-35 0,-33 64-35,1 0 1,-1-1 0,-1 1-1,1 12 1,29 327 1276,-5-99-809,-18-120-204,-8-114-162,-1-12 95,-6-26 146,-2-53-14,4-1 1,4-88 0,2 132-370,16-277 43,-9 263-61,1 0 0,3 0 0,2 1 0,24-61 0,-34 101 0,0 0 0,1 0 0,0 0 0,0 1 0,0-1 0,1 1 0,0 0 0,0 0 0,0 1 0,9-8 0,-11 11 0,1 0 0,-1 0 0,1 1 0,-1-1 0,1 1 1,-1 0-1,1-1 0,0 2 0,0-1 0,0 0 0,-1 1 0,1 0 0,0 0 0,0 0 0,0 0 0,0 0 0,0 1 0,-1 0 1,1 0-1,0 0 0,0 0 0,4 3 0,0 0 0,1 0 1,-2 1-1,1 1 0,0-1 1,-1 1-1,0 0 1,0 1-1,-1 0 1,0 0-1,0 0 0,7 12 1,2 5 3,-1 2-1,14 37 1,-7-12-117,-4 1 0,-1 0-1,-3 2 1,-2-1 0,5 73 0,-15-113-264,-1-1 0,0 1 1,-1 0-1,-2 13 1,2-21 192,-1 0 0,1 1 1,-1-1-1,0 0 0,0 0 1,-1 0-1,1 0 1,-1-1-1,0 1 0,0-1 1,-6 7-1,-9 4-715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8.401"/>
    </inkml:context>
    <inkml:brush xml:id="br0">
      <inkml:brushProperty name="width" value="0.035" units="cm"/>
      <inkml:brushProperty name="height" value="0.035" units="cm"/>
    </inkml:brush>
  </inkml:definitions>
  <inkml:trace contextRef="#ctx0" brushRef="#br0">0 438 11779,'38'-26'728,"9"-9"-688,6-10-32,12-10-32,4-9-720,2-6 664,-2-1-81,-6 0-63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9.188"/>
    </inkml:context>
    <inkml:brush xml:id="br0">
      <inkml:brushProperty name="width" value="0.035" units="cm"/>
      <inkml:brushProperty name="height" value="0.035" units="cm"/>
    </inkml:brush>
  </inkml:definitions>
  <inkml:trace contextRef="#ctx0" brushRef="#br0">52 35 8658,'-16'35'2966,"5"7"-2407,3 0-1,1 1 1,-1 80 0,7-107-493,1 0 0,1-1 0,0 1 0,1-1 0,1 0 0,7 25 0,-8-36-53,-1 1 0,2 0-1,-1-1 1,0 0 0,1 1-1,0-1 1,0 0 0,0-1-1,0 1 1,7 6 0,-7-8-7,0-1 0,0 1-1,0 0 1,0-1 0,0 0 0,0 1 0,0-1 0,0-1 0,1 1 0,-1 0 0,0-1 0,1 1 0,-1-1-1,1 0 1,-1 0 0,0-1 0,5 0 0,2-1-5,-1-1 0,1 0 0,-1-1 0,0 0 0,0 0-1,0-1 1,-1 0 0,1 0 0,-1-1 0,0 0 0,-1-1 0,12-12 0,-1-2-33,-1 0 0,-1-1 0,19-34 0,20-57-152,-53 113 162,0 7 21,-1 10 8,1 15 5,0 0 0,9 33 0,-9-55-5,0 0 0,0-1 1,2 0-1,-1 1 0,1-1 0,0-1 0,1 1 0,0 0 0,0-1 0,1 0 0,8 9 0,-12-16 1,-1 1 0,1 0 0,-1-1 0,1 1-1,0-1 1,0 0 0,0 1 0,0-1 0,0 0-1,0 0 1,0 0 0,0 0 0,0-1 0,0 1-1,1-1 1,-1 1 0,0-1 0,0 0 0,1 0-1,-1 0 1,0 0 0,1 0 0,-1 0 0,0-1-1,0 1 1,1-1 0,-1 1 0,0-1-1,0 0 1,0 0 0,0 0 0,0 0 0,0 0-1,3-3 1,-1 0 32,0 0 0,0-1-1,0 1 1,0-1 0,-1 0 0,0 0-1,0 0 1,0-1 0,-1 1 0,0-1-1,0 1 1,2-11 0,5-31 261,2-65 0,-9 72-139,2 0 1,17-71-1,-21 107-145,1 1 0,0 0-1,0 0 1,1 0-1,-1 0 1,1 0-1,-1 0 1,1 0 0,0 0-1,0 0 1,0 1-1,0-1 1,1 1 0,-1 0-1,1 0 1,-1 0-1,1 0 1,4-3-1,-3 4 0,0 0 0,-1 0 0,1 1 0,0-1 0,0 1 0,0-1 0,0 1 0,-1 0 0,1 1-1,0-1 1,0 1 0,0 0 0,0 0 0,-1 0 0,6 2 0,14 6-2,0 2 0,0 0 0,-1 1-1,0 1 1,-1 1 0,-1 1 0,0 1 0,-1 1 0,31 36 0,-37-37-10,0 1 1,-1 0-1,0 1 1,-2 0-1,0 0 1,-1 2-1,-1-1 1,-1 1-1,0 0 1,-2 0-1,0 1 1,2 24-1,-8-26 43,1-19-44,0 0 1,0 1 0,0-1-1,0 0 1,0 0 0,-1 0 0,1 1-1,0-1 1,0 0 0,0 0 0,0 0-1,0 1 1,0-1 0,0 0 0,-1 0-1,1 0 1,0 1 0,0-1 0,0 0-1,0 0 1,-1 0 0,1 0 0,0 0-1,0 0 1,0 1 0,-1-1-1,1 0 1,0 0 0,0 0 0,-1 0-1,1 0 1,0 0 0,-1-1 9,0 0 0,0 0 0,0 0 0,0 0 0,0 0 0,1 0 0,-1 0 0,0 0 1,1-1-1,-1 1 0,1 0 0,-1 0 0,1 0 0,0-1 0,0 1 0,-1 0 0,1-1 0,0 1 0,0 0 0,0-3 0,0-14 47,0-1-1,1 0 0,1 0 1,1 0-1,1 0 0,0 1 1,1 0-1,1 0 1,1 0-1,1 0 0,0 1 1,1 1-1,1-1 0,18-23 1,-17 27-71,0 0-1,1 0 1,0 1 0,1 1 0,0 0 0,1 1 0,0 0 0,1 1 0,0 0 0,0 1-1,1 1 1,0 1 0,0 0 0,1 1 0,-1 1 0,24-3 0,-38 6-17,0 1 0,0 0 0,0 0 0,-1-1 0,1 1 0,0 0 0,0 0 0,0 1 0,0-1 0,-1 0 0,1 1 0,0-1 0,0 1 0,-1-1 0,1 1 0,0 0 0,2 2 0,-2-1-10,-1 0-1,0 0 1,0 0-1,0 0 1,0 0 0,0 0-1,-1 0 1,1 0-1,-1 0 1,1 1 0,-1-1-1,0 0 1,0 4-1,0-3 32,0 1-1,1 0 0,-1-1 1,1 1-1,0-1 0,0 1 1,0-1-1,1 1 1,-1-1-1,1 0 0,-1 1 1,1-1-1,0 0 0,4 5 1,-3-7 10,-1 1 0,0-1 1,0 0-1,1 1 0,-1-1 1,1 0-1,-1 0 1,1 0-1,-1-1 0,1 1 1,0-1-1,-1 1 0,1-1 1,0 0-1,-1 0 0,1 0 1,0 0-1,-1-1 1,1 1-1,4-2 0,76-19 228,-43 11-20,61-10-1,-69 16-139,-9 1-15,-1 1 1,33 1-1,-48 1-50,0 1-1,0 0 1,-1 0-1,1 1 1,0-1-1,0 2 1,-1-1-1,1 1 0,-1 0 1,0 0-1,0 1 1,7 4-1,-6-3-120,0 0 0,0-1 0,1 0 0,-1-1 0,1 0 0,0 0 0,0 0 0,0-1 0,1-1 0,-1 1 0,0-1 0,13 0 0,12-1-148</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39.839"/>
    </inkml:context>
    <inkml:brush xml:id="br0">
      <inkml:brushProperty name="width" value="0.035" units="cm"/>
      <inkml:brushProperty name="height" value="0.035" units="cm"/>
    </inkml:brush>
  </inkml:definitions>
  <inkml:trace contextRef="#ctx0" brushRef="#br0">24 260 10810,'-4'4'202,"1"1"-1,0-1 0,0 1 0,1-1 0,0 1 1,-3 5-1,5-9-161,0 1 0,-1-1 0,1 0 0,0 0 0,0 0 0,0 0 0,0 0 0,0 1 0,0-1 0,0 0 0,0 0 0,1 0 0,-1 0 0,0 0 0,1 0 0,-1 1 0,1-1 0,-1 0 0,1 0 0,-1 0 0,1 0 0,0-1 0,-1 1 0,1 0 0,0 0 0,0 0 0,0 0 0,0-1 0,-1 1 0,1 0 0,0-1 0,0 1 0,0-1 0,1 1 0,-1-1 0,1 1 0,9 2 165,0-1 0,0 0 0,0 0 0,0-1 0,0-1 0,12 0 0,44-3 748,119-19 0,70-30 178,-215 43-998,590-139 183,-614 144-446,0-1 0,0-1-1,0-1 1,-1-1 0,0 0 0,0-1 0,19-14-1,9-15-171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1.187"/>
    </inkml:context>
    <inkml:brush xml:id="br0">
      <inkml:brushProperty name="width" value="0.035" units="cm"/>
      <inkml:brushProperty name="height" value="0.035" units="cm"/>
    </inkml:brush>
  </inkml:definitions>
  <inkml:trace contextRef="#ctx0" brushRef="#br0">30 508 8586,'-30'12'2200,"93"-11"768,-5-6-2483,0-3 0,98-28 0,108-52 387,124-84 204,-333 146-925,-18 11-64,-26 11-91,0 0 0,0-1 0,0 0 0,16-12-1,-25 16-74,-1 0 0,0-1 0,-1 1-1,1 0 1,0-1 0,0 1-1,0-1 1,-1 1 0,1-1 0,-1 1-1,1-1 1,-1 1 0,0-1-1,1 1 1,-1-1 0,0 1 0,0-1-1,0 0 1,0 1 0,-1-1-1,1-1 1,-10-36-2382,8 31 2321,-7-19-601,0-1-225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8.431"/>
    </inkml:context>
    <inkml:brush xml:id="br0">
      <inkml:brushProperty name="width" value="0.035" units="cm"/>
      <inkml:brushProperty name="height" value="0.035" units="cm"/>
    </inkml:brush>
  </inkml:definitions>
  <inkml:trace contextRef="#ctx0" brushRef="#br0">1 95 10226,'14'-2'896,"-3"2"-648,-1-2-104,6-2 585,6 0-457,7-4-112,7-2-32,9-1-64,0-1-32,3-2-632,-7-2 560,-5 10-48,-7 0-56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1.559"/>
    </inkml:context>
    <inkml:brush xml:id="br0">
      <inkml:brushProperty name="width" value="0.035" units="cm"/>
      <inkml:brushProperty name="height" value="0.035" units="cm"/>
    </inkml:brush>
  </inkml:definitions>
  <inkml:trace contextRef="#ctx0" brushRef="#br0">231 0 11194,'6'1'204,"0"0"0,-1 0 0,1 0 0,0 0 0,-1 1-1,1 0 1,-1 0 0,0 1 0,1-1 0,-1 1 0,0 0 0,-1 1-1,1-1 1,-1 1 0,1 0 0,-1 0 0,0 0 0,0 1-1,3 5 1,0-1-115,-1 1-1,0 0 0,0 1 1,-1-1-1,0 1 0,-1 0 0,0 1 1,3 19-1,-4-14-101,-1 0-1,-1 0 1,-1 1 0,-1-1-1,0 0 1,-1 0-1,-1 0 1,0 0 0,-2 0-1,1-1 1,-2 1 0,-1-1-1,0-1 1,0 1-1,-2-1 1,0 0 0,-1-1-1,0 0 1,-1-1 0,0 0-1,-1-1 1,-1 0-1,0-1 1,0 0 0,-1-1-1,-1 0 1,0-1-1,0-1 1,0-1 0,-20 7-1,-28 5-163,3-3-54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2.039"/>
    </inkml:context>
    <inkml:brush xml:id="br0">
      <inkml:brushProperty name="width" value="0.035" units="cm"/>
      <inkml:brushProperty name="height" value="0.035" units="cm"/>
    </inkml:brush>
  </inkml:definitions>
  <inkml:trace contextRef="#ctx0" brushRef="#br0">219 235 9658,'-3'5'213,"-1"3"1529,14-15-244,-5 4-1422,73-50 1945,48-36 305,-125 88-2300,0 0-1,0 1 1,0-1-1,-1 0 1,1 0 0,0 0-1,0 0 1,0 0-1,-1 0 1,1 0-1,0 0 1,-1-1-1,1 0 1,-1 1-16,0 1 0,0 0 1,0-1-1,0 1 1,0 0-1,0-1 1,0 1-1,0 0 0,0-1 1,-1 1-1,1 0 1,0-1-1,0 1 1,0 0-1,0 0 0,-1-1 1,1 1-1,0 0 1,0 0-1,-1-1 0,1 1 1,0 0-1,0 0 1,-1 0-1,1-1 1,0 1-1,-1 0 0,1 0 1,0 0-1,-1 0 1,-3-1 27,0 0 0,0 0 0,-1 1 0,1 0 0,0 0 0,-8 1 0,-33 5-10,0 3 0,0 1-1,2 3 1,-1 1-1,2 2 1,-81 43 0,111-50-67,20-10 17,22-9-1,128-55-123,114-41-1173,-190 82 1053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2.472"/>
    </inkml:context>
    <inkml:brush xml:id="br0">
      <inkml:brushProperty name="width" value="0.035" units="cm"/>
      <inkml:brushProperty name="height" value="0.035" units="cm"/>
    </inkml:brush>
  </inkml:definitions>
  <inkml:trace contextRef="#ctx0" brushRef="#br0">1 46 7258,'0'4'936,"0"-2"-592,2-2-168,-2-6 848,2 2-672,-2 2-112,2-6-1096,0 2 816,2-6-120,1-2-56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3.504"/>
    </inkml:context>
    <inkml:brush xml:id="br0">
      <inkml:brushProperty name="width" value="0.035" units="cm"/>
      <inkml:brushProperty name="height" value="0.035" units="cm"/>
    </inkml:brush>
  </inkml:definitions>
  <inkml:trace contextRef="#ctx0" brushRef="#br0">34 103 6633,'0'-2'238,"0"-1"-1,0 1 0,0 0 0,0 0 1,0 0-1,-1 0 0,1 0 0,-1 0 1,1 0-1,-1 0 0,0 0 0,0 0 0,0 0 1,0 0-1,-1-2 0,-8-20 1233,1-14 802,4 33-1468,5 13-601,4 16-182,60 288 504,-27 3 237,-25-127-226,-11-187-555,-1 0-1,0 0 1,0 1-1,0-1 1,0 0-1,-1 0 1,1 1 0,0-1-1,0 0 1,-1 0-1,1 0 1,-1 0-1,1 1 1,-1-1-1,0 0 1,1 0-1,-1 0 1,0 0-1,1 0 1,-1 0-1,-2 1 1,1-1-6,0 0 1,0 0-1,0 0 0,-1 0 0,1 0 1,0 0-1,-1-1 0,1 1 1,-1-1-1,-2 0 0,-15 1-126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3.923"/>
    </inkml:context>
    <inkml:brush xml:id="br0">
      <inkml:brushProperty name="width" value="0.035" units="cm"/>
      <inkml:brushProperty name="height" value="0.035" units="cm"/>
    </inkml:brush>
  </inkml:definitions>
  <inkml:trace contextRef="#ctx0" brushRef="#br0">0 18 12195,'10'-12'1176,"-6"6"-896,8 8-112,-2 6 584,3 16-440,1 4-56,2 19-48,0 8-40,3 14-64,-1 6-8,-2 6-8,-4-5-8,-2-5-184,-4-4-160,-6-17-960,-4-11 1088,-4-9-152,-6-7-104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4.264"/>
    </inkml:context>
    <inkml:brush xml:id="br0">
      <inkml:brushProperty name="width" value="0.035" units="cm"/>
      <inkml:brushProperty name="height" value="0.035" units="cm"/>
    </inkml:brush>
  </inkml:definitions>
  <inkml:trace contextRef="#ctx0" brushRef="#br0">0 404 9242,'345'-301'2899,"-338"295"-2870,40-28 64,-45 32-90,0 1 0,0-1 0,0 1-1,1 0 1,-1 0 0,1 0 0,-1 0 0,0 1 0,1-1 0,-1 1 0,1-1 0,-1 1 0,1 0 0,0 0 0,-1 0 0,1 0 0,-1 1 0,5 0 0,-5 0-3,-1 0 0,1 0 0,0 0 1,-1 0-1,0 1 0,1-1 1,-1 1-1,0-1 0,1 1 0,-1-1 1,0 1-1,0 0 0,0-1 1,0 1-1,0 3 0,9 31 7,-7-26 0,10 75 73,-12-68-43,1 1 1,1-1-1,1 1 0,0-1 0,1 0 0,11 24 0,-15-39-22,1 1-1,-1-1 0,1 0 0,-1 0 0,1 0 0,0 0 1,0 0-1,0 0 0,0 0 0,0-1 0,0 1 1,0-1-1,1 1 0,-1-1 0,0 0 0,1 0 0,-1 0 1,1 0-1,0 0 0,-1-1 0,1 1 0,-1-1 1,1 0-1,0 1 0,0-1 0,-1-1 0,1 1 0,0 0 1,-1-1-1,1 1 0,-1-1 0,1 0 0,0 1 1,-1-1-1,1-1 0,-1 1 0,3-2 0,0 0 60,1 0-1,-1 0 1,0-1-1,0 1 0,0-1 1,-1 0-1,0-1 1,1 1-1,-1-1 1,-1 0-1,1 0 0,-1 0 1,0-1-1,0 1 1,3-9-1,-4 6 35,0-1 0,-1 0 1,-1 1-1,1-1 0,-1 1 0,-1-1 0,1 0 1,-1 1-1,-1-1 0,0 1 0,0-1 1,-1 1-1,1 0 0,-2 0 0,1 0 0,-1 1 1,-7-11-1,4 8-93,1 1 1,-1 0-1,-1 1 1,0 0-1,0 0 0,0 0 1,-1 1-1,0 0 1,-1 1-1,0 0 1,0 1-1,-19-8 1,21 10-336,6 2 282,0 1 0,0 0 0,0-1-1,1 1 1,-1-1 0,0 0 0,1 0-1,-1 0 1,1 0 0,-1 0 0,1 0-1,-1 0 1,1 0 0,0 0 0,-1-1-1,1 1 1,0-1 0,0 1 0,-2-3-1,-1-8-261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4.620"/>
    </inkml:context>
    <inkml:brush xml:id="br0">
      <inkml:brushProperty name="width" value="0.035" units="cm"/>
      <inkml:brushProperty name="height" value="0.035" units="cm"/>
    </inkml:brush>
  </inkml:definitions>
  <inkml:trace contextRef="#ctx0" brushRef="#br0">1 1 11875,'10'7'113,"0"1"0,-1 0 0,0 1 0,0 0 0,-1 0 0,0 1 0,-1 0 0,6 11-1,44 90 16,-54-106-99,23 61 111,34 133 0,-51-167-49,-9-32-75,-1 1 0,1-1 0,0 0 0,0 1 0,1-1 0,-1 0 0,0 1 0,0-1 0,0 0 0,0 1 0,0-1 0,0 0 0,0 0 0,0 1 0,1-1 0,-1 0 0,0 1 0,0-1 0,0 0 0,1 0 0,-1 1 0,0-1 0,0 0 0,1 0 0,-1 0 0,0 1 0,0-1 0,1 0 0,-1 0 0,0 0 0,1 0 0,-1 0 0,0 0 0,1 1 0,6-11 286,3-19 93,2-17 115,35-118 803,-38 138-1148,2 0 0,0 1 0,2 0 0,17-25 0,-26 44-130,1 0 0,-1 0 1,1 1-1,0 0 0,1 0 1,-1 0-1,1 1 0,0 0 1,0 0-1,9-5 0,-12 8-29,0 0 0,-1 0 0,1 0 0,0 1 0,0-1 0,-1 1 0,1-1 0,0 1 0,0 0 0,0 0 0,0 0 0,-1 1-1,1-1 1,0 1 0,0-1 0,-1 1 0,1 0 0,0 0 0,-1 0 0,1 0 0,-1 1 0,1-1 0,-1 1 0,1-1 0,-1 1 0,0 0 0,0 0 0,0 0 0,2 3-1,5 7-244,-2-1-1,1 1 0,8 20 1,-4-10-25,-4-9 57,4-9-75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5.146"/>
    </inkml:context>
    <inkml:brush xml:id="br0">
      <inkml:brushProperty name="width" value="0.035" units="cm"/>
      <inkml:brushProperty name="height" value="0.035" units="cm"/>
    </inkml:brush>
  </inkml:definitions>
  <inkml:trace contextRef="#ctx0" brushRef="#br0">180 828 11274,'-23'27'293,"1"2"0,1 0-1,2 1 1,-26 54 0,35-63-191,2-1 0,1 1 0,1 0 1,0 1-1,2-1 0,0 1 0,2 0 0,-1 38 1,4-55-69,-1 1 0,0-1 1,1 0-1,0 0 1,1 0-1,-1 1 1,1-2-1,0 1 1,4 8-1,-5-12-18,0 0 1,0 1-1,0-1 1,0 0-1,0 0 1,0 1-1,0-1 0,1 0 1,-1 0-1,0-1 1,1 1-1,-1 0 0,1 0 1,-1-1-1,1 1 1,0-1-1,-1 1 1,1-1-1,-1 1 0,1-1 1,0 0-1,-1 0 1,1 0-1,0 0 1,-1 0-1,1 0 0,0-1 1,-1 1-1,1-1 1,-1 1-1,1-1 1,0 1-1,1-2 0,2 0 34,1-1-1,-1 0 1,0-1-1,0 1 1,-1-1-1,1 0 0,-1 0 1,8-9-1,28-43 244,-29 40-221,13-22 18,-3-1 1,-1-1-1,-2-1 0,-2 0 1,-1-1-1,-2-1 0,-3 0 1,7-51-1,-7 7-60,-4 0 0,-4-1 0,-11-99 0,3 99 59,2 11 213,-20-105 1,32 202-49,11 32 0,95 516-587,-108-533 185,-3-23 116,-1 1 1,1-1-1,1 0 1,0 0-1,1-1 1,8 16 0,12 5-113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49:45.639"/>
    </inkml:context>
    <inkml:brush xml:id="br0">
      <inkml:brushProperty name="width" value="0.035" units="cm"/>
      <inkml:brushProperty name="height" value="0.035" units="cm"/>
    </inkml:brush>
  </inkml:definitions>
  <inkml:trace contextRef="#ctx0" brushRef="#br0">122 1 10026,'-13'11'275,"1"1"0,1 0 0,0 1 0,1 1 0,0-1 0,1 2 0,0-1 0,2 1 0,-1 0 0,2 1 0,-7 22 0,13-37-256,-1 0 1,1 1 0,-1 0 0,1-1 0,0 1-1,0-1 1,0 1 0,0-1 0,0 1 0,0-1-1,0 1 1,0 0 0,1-1 0,-1 1 0,1-1-1,-1 1 1,1-1 0,-1 0 0,1 1 0,1 1-1,-1-2 7,0 0 0,0-1 0,0 1 0,0 0 0,1-1 0,-1 1-1,0-1 1,0 1 0,0-1 0,1 0 0,-1 1 0,0-1-1,1 0 1,-1 0 0,0 0 0,1 0 0,-1 0 0,0 0-1,2-1 1,5 0 89,-1-1 1,1-1-1,0 1 0,-1-1 0,0 0 0,9-6 1,34-23 401,-37 23-381,0 0 1,1 0 0,0 1 0,1 1-1,-1 1 1,1 0 0,25-7 0,-35 13-105,-1-1 0,1 1 0,0 0 0,0 0 0,-1 0 0,1 1 0,0-1 0,-1 1 0,1 0 0,0 1 0,-1-1 0,0 1 0,1 0 0,-1 0 0,0 0 0,0 1 0,5 3 0,4 5 63,-2 0 0,1 0 0,17 25 1,-20-24-56,1 1 1,1-2 0,17 15 0,-26-24-103,0-1 0,0 0 0,0 0 0,0-1 0,0 1 0,0 0-1,1-1 1,-1 1 0,0-1 0,0 0 0,1 0 0,-1 0 0,0 0 0,0 0 0,1 0 0,-1-1 0,3 0 0,39-13-253,-41 13 290,33-16-279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8.461"/>
    </inkml:context>
    <inkml:brush xml:id="br0">
      <inkml:brushProperty name="width" value="0.035" units="cm"/>
      <inkml:brushProperty name="height" value="0.035" units="cm"/>
    </inkml:brush>
  </inkml:definitions>
  <inkml:trace contextRef="#ctx0" brushRef="#br0">11 116 11923,'-4'-15'833,"2"1"0,-1-1 0,2 1 1,0-1-1,2-25 0,2 38 45,1 8-583,3 8-130,8 35-126,-2 0 0,-2 1 0,-3 0 0,4 81 0,-11-28-741,-14 130-1,8-169 474,4-20-76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8.790"/>
    </inkml:context>
    <inkml:brush xml:id="br0">
      <inkml:brushProperty name="width" value="0.035" units="cm"/>
      <inkml:brushProperty name="height" value="0.035" units="cm"/>
    </inkml:brush>
  </inkml:definitions>
  <inkml:trace contextRef="#ctx0" brushRef="#br0">0 68 9762,'0'0'1048,"2"0"-672,4-4-160,4 2 1073,4-2-953,11 0-128,5 0-40,13 0-88,9-2-16,7 0-24,4 1 8,4-1-16,0-2-32,-4 2-240,-4 2-784,-14 0 912,-3 4-120,-7 4-72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9.155"/>
    </inkml:context>
    <inkml:brush xml:id="br0">
      <inkml:brushProperty name="width" value="0.035" units="cm"/>
      <inkml:brushProperty name="height" value="0.035" units="cm"/>
    </inkml:brush>
  </inkml:definitions>
  <inkml:trace contextRef="#ctx0" brushRef="#br0">285 58 10538,'-1'-3'70,"0"0"-1,0 0 1,-1-1-1,1 1 1,-1 0 0,1 1-1,-1-1 1,0 0-1,0 0 1,0 1-1,-1-1 1,1 1-1,-1 0 1,1 0 0,-1 0-1,0 0 1,0 0-1,1 0 1,-1 1-1,0 0 1,-1-1-1,1 1 1,0 0 0,0 0-1,0 1 1,-1-1-1,1 1 1,0-1-1,-1 1 1,1 0-1,0 1 1,-1-1 0,1 0-1,0 1 1,-1 0-1,1 0 1,0 0-1,0 0 1,0 0-1,0 1 1,0-1 0,0 1-1,0 0 1,-4 3-1,-5 5-39,1 0-1,0 1 0,0 0 1,1 1-1,1 0 0,0 1 1,0 0-1,1 1 0,1-1 1,-6 16-1,3-3-26,1-1-1,1 2 1,1-1 0,-6 50-1,12-67-10,0 0-1,1 0 1,0 0 0,0 0-1,1 0 1,1 0-1,-1 0 1,5 13-1,-5-19 12,0 0 1,1-1-1,-1 1 0,0-1 0,1 1 0,0-1 0,0 1 0,0-1 0,0 0 1,0 0-1,0 0 0,0 0 0,0 0 0,1 0 0,-1-1 0,1 1 0,0-1 1,-1 0-1,1 0 0,0 0 0,0 0 0,0 0 0,-1 0 0,1-1 0,0 1 1,0-1-1,0 0 0,5 0 0,0-1 67,-1 0 0,1 0-1,-1-1 1,0 0 0,1-1 0,-1 1-1,0-1 1,-1 0 0,1-1 0,0 0-1,-1 0 1,0 0 0,0-1 0,0 0 0,6-6-1,-6 4 68,0 1 0,-1-1 0,1 0-1,-1 0 1,-1-1 0,1 1 0,-1-1-1,-1 0 1,1 0 0,-1-1-1,-1 1 1,3-16 0,-3 6-22,-2 1 0,-1-1 0,0 1 0,-1-1 0,0 1 0,-2 0-1,0 0 1,-1 0 0,0 0 0,-2 1 0,0 0 0,-1 0 0,0 1 0,-1 0 0,-1 1 0,-15-19 0,24 32-157,-1-1 0,1 0 0,-1 1 0,1-1 1,-1 1-1,0 0 0,0-1 0,1 1 0,-1 0 1,0 0-1,0 0 0,0 0 0,0 1 0,0-1 1,0 1-1,0-1 0,0 1 0,-1-1 0,1 1 0,-2 0 1,2 1-26,1-1 0,-1 1 1,0 0-1,1-1 1,-1 1-1,0 0 0,1 0 1,-1 0-1,1 0 1,0 0-1,-1 1 0,1-1 1,0 0-1,0 1 1,0-1-1,0 1 0,0-1 1,0 1-1,0-1 1,0 1-1,1 0 0,-1-1 1,0 3-1,-3 8-130,1 0 0,1 1 0,0-1 0,-1 20 0,1 21-469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09.589"/>
    </inkml:context>
    <inkml:brush xml:id="br0">
      <inkml:brushProperty name="width" value="0.035" units="cm"/>
      <inkml:brushProperty name="height" value="0.035" units="cm"/>
    </inkml:brush>
  </inkml:definitions>
  <inkml:trace contextRef="#ctx0" brushRef="#br0">222 194 11538,'-25'15'359,"0"1"0,-30 28 0,49-39-351,1-1 0,0 2 0,0-1 0,1 0 0,-1 1 0,1 0 0,0 0 0,1 1 0,-1-1 0,1 0 0,0 1 0,1 0 0,0 0 0,0 0 0,-1 11 0,2-15-11,1 0 0,1 0 0,-1 0 0,0 0 1,1 0-1,-1 0 0,1 0 0,0 0 0,0 0 1,0 0-1,0-1 0,1 1 0,-1 0 0,1-1 0,0 1 1,2 3-1,0-3-3,0 1 1,0 0 0,0-1-1,1 0 1,-1 0 0,1 0-1,0 0 1,8 2 0,2 1-8,1-2 0,0 0-1,1-1 1,-1 0 0,18 0 0,-3-2 23,0 0 1,56-8-1,-77 6 81,1-1-1,-1 0 1,1-1-1,-1 0 1,0-1-1,0 0 1,-1 0-1,1-1 1,-1 0-1,0-1 1,15-12 0,-21 16-2,0-1 1,0 0 0,-1-1 0,1 1-1,-1 0 1,0-1 0,0 1 0,0-1-1,0 0 1,0 0 0,-1 1 0,0-1-1,0 0 1,0 0 0,0-1-1,-1 1 1,1 0 0,-1 0 0,0 0-1,0 0 1,-1 0 0,1 0 0,-1 0-1,0 0 1,0 0 0,0 0 0,0 0-1,-1 0 1,-3-5 0,-1-3 119,-1 1 1,-1 1-1,0-1 1,0 1-1,-1 1 0,0 0 1,-1 0-1,-12-9 1,-5-1-75,-2 0 0,0 2 0,-38-16 0,-96-31-886,91 38 620,10 1-98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20.777"/>
    </inkml:context>
    <inkml:brush xml:id="br0">
      <inkml:brushProperty name="width" value="0.035" units="cm"/>
      <inkml:brushProperty name="height" value="0.035" units="cm"/>
    </inkml:brush>
  </inkml:definitions>
  <inkml:trace contextRef="#ctx0" brushRef="#br0">2423 78 6649,'-1'-1'363,"-1"1"0,0-1 0,0 0 0,0 1 0,1-1 0,-1 0 0,0 0 0,1 0 0,-1-1-1,-2-1 1,-12-9 1084,-2 6-1225,-1 1 1,1 1 0,-1 1-1,0 0 1,-30 0-1,23 2-137,-502-15 399,176 10-136,-606 0 346,834 13-600,-125 4 984,242-12-1046,10-1-879,14-1-208,-4 1 666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21.258"/>
    </inkml:context>
    <inkml:brush xml:id="br0">
      <inkml:brushProperty name="width" value="0.035" units="cm"/>
      <inkml:brushProperty name="height" value="0.035" units="cm"/>
    </inkml:brush>
  </inkml:definitions>
  <inkml:trace contextRef="#ctx0" brushRef="#br0">523 135 10538,'-6'-20'630,"-12"-41"218,16 56-737,0 1 0,0-1 0,-1 0 0,1 1 0,-1 0 0,0 0 0,0-1 0,0 2 0,-6-6-1,8 8-93,0 0-1,0 1 0,-1-1 0,1 1 0,0-1 0,-1 1 0,1 0 0,0-1 0,-1 1 0,1 0 0,0 0 0,-1 0 0,1 0 0,0 0 0,-1 0 0,1 1 0,-1-1 0,1 0 0,0 1 0,-1-1 0,1 1 0,0-1 0,0 1 1,0-1-1,-1 1 0,1 0 0,0 0 0,0 0 0,0 0 0,0 0 0,-1 1 0,-6 5-23,1 1 1,-14 17-1,17-20 26,-89 116-94,-46 58 27,104-138 48,13-17 0,2 1 0,1 0 0,-29 51 0,46-73 0,1 0 0,-1 0 0,1 0 1,0 0-1,0 0 0,1 0 0,-1 0 0,1 0 0,-1 0 1,1 0-1,0 0 0,0 0 0,0 0 0,1 0 0,-1 0 0,2 4 1,-1-5 3,0 1 1,0-1-1,1 1 1,-1-1-1,1 1 1,0-1-1,0 0 1,0 0-1,0 0 1,0 0 0,0 0-1,0-1 1,0 1-1,5 1 1,4 3 21,1-2 0,1 1 0,-1-2 0,1 0 0,-1 0 0,17 1 0,360 16 490,-261-17-626,-100-2-40,-13 1 77,0-2 0,0 0 0,-1-1 0,18-3 0,-19 1-71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26.006"/>
    </inkml:context>
    <inkml:brush xml:id="br0">
      <inkml:brushProperty name="width" value="0.035" units="cm"/>
      <inkml:brushProperty name="height" value="0.035" units="cm"/>
    </inkml:brush>
  </inkml:definitions>
  <inkml:trace contextRef="#ctx0" brushRef="#br0">329 180 6545,'-9'0'720,"2"0"-55,-1 0-1,1 0 1,0 1-1,-1 0 0,-10 3 1,238-93 1704,-81 31-2116,-124 52-178,-11 5-30,1 0 1,-1-1-1,0 1 1,0-1-1,0 0 1,0 0-1,0-1 1,0 1 0,0-1-1,4-4 1,-8 7-41,0-1 1,0 1-1,0 0 0,0 0 1,0 0-1,0-1 1,0 1-1,0 0 0,0 0 1,0 0-1,0 0 1,0-1-1,0 1 0,0 0 1,0 0-1,0 0 1,0 0-1,0-1 0,0 1 1,0 0-1,0 0 1,0 0-1,0 0 1,0-1-1,-1 1 0,1 0 1,0 0-1,0 0 1,0 0-1,0 0 0,0 0 1,-1 0-1,1-1 1,0 1-1,0 0 0,0 0 1,0 0-1,0 0 1,-1 0-1,1 0 0,0 0 1,0 0-1,0 0 1,-1 0-1,1 0 1,0 0-1,0 0 0,0 0 1,0 0-1,-1 0 1,1 0-1,0 0 0,0 0 1,-15 0 92,14 0-80,-188 19 471,80-7-417,-248 23 6,347-34-73,14-2-1,29-2 2,5-1-3,28-4 5,184-29 100,-236 32 77,-25 3-89,-28 1 11,-26 4 39,-1 2 0,-116 26 0,176-29-145,1 0-1,-1 0 1,1 0 0,0 1 0,-7 3-1,12-6-2,0 1 0,-1-1 0,1 0 0,0 0-1,-1 0 1,1 1 0,0-1 0,0 0 0,-1 0-1,1 1 1,0-1 0,0 0 0,-1 0 0,1 1 0,0-1-1,0 0 1,0 1 0,0-1 0,-1 0 0,1 1-1,0-1 1,0 0 0,0 1 0,0-1 0,0 1-1,0-1 1,0 0 0,0 1 0,0-1 0,0 0 0,0 1-1,0-1 1,1 1-11,0 0-1,1 0 1,-1 0 0,0-1-1,0 1 1,0-1 0,0 1-1,1-1 1,-1 1 0,0-1-1,1 0 1,-1 1 0,0-1-1,3 0 1,28 2-219,0-2 1,0-1 0,0-2-1,43-9 1,-34 6 108,50-9-159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4.959"/>
    </inkml:context>
    <inkml:brush xml:id="br0">
      <inkml:brushProperty name="width" value="0.035" units="cm"/>
      <inkml:brushProperty name="height" value="0.035" units="cm"/>
    </inkml:brush>
  </inkml:definitions>
  <inkml:trace contextRef="#ctx0" brushRef="#br0">76 1 12451,'-2'4'1096,"-2"25"-768,2 7-144,-6 7 856,0 10-648,-2 9-216,0 5-64,-1 5-368,-1 3-200,4-10 408,8-4-88,8-13-32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3.827"/>
    </inkml:context>
    <inkml:brush xml:id="br0">
      <inkml:brushProperty name="width" value="0.035" units="cm"/>
      <inkml:brushProperty name="height" value="0.035" units="cm"/>
    </inkml:brush>
  </inkml:definitions>
  <inkml:trace contextRef="#ctx0" brushRef="#br0">1 25 10554,'19'-25'2469,"-12"34"-629,3 12-1748,0 0 0,-2 1 1,-1 0-1,0 1 0,-2-1 0,3 25 0,0-7-70,36 259 119,-40-271 103,-3-28-228,-1-1 0,0 1 1,0 0-1,0 0 0,0 0 0,0 0 0,0 0 0,0-1 0,0 1 0,1 0 0,-1 0 0,0 0 0,0 0 0,0 0 0,0 0 0,0 0 0,1 0 0,-1-1 0,0 1 0,0 0 0,0 0 0,0 0 0,1 0 0,-1 0 1,0 0-1,0 0 0,0 0 0,1 0 0,-1 0 0,0 0 0,0 0 0,0 0 0,0 0 0,1 0 0,-1 1 0,0-1 0,0 0 0,0 0 0,0 0 0,1 0 0,-1 0 0,0 0 0,0 0 0,0 0 0,0 0 1,0 1-1,0-1 0,1 0 0,-1 0 0,0 0 0,0 0 0,0 1 0,0-1 0,7-24 315,-5 16-198,78-216 1713,-67 194-1757,2 0-1,1 1 1,1 0 0,1 2 0,24-28-1,-35 48-84,0-1 0,0 2 0,0-1 0,1 1 0,0 0 0,10-5 0,-16 10-7,-1 0-1,2 0 1,-1 0-1,0 0 1,0 0-1,0 0 1,0 1-1,1-1 1,-1 1-1,0 0 1,0-1-1,1 1 1,-1 0-1,0 0 1,1 0-1,-1 1 1,0-1-1,0 1 1,1-1-1,-1 1 1,0 0 0,0 0-1,0 0 1,0 0-1,0 0 1,0 0-1,0 0 1,0 1-1,0-1 1,2 3-1,-1 1-45,1-1 1,-1 1-1,0 1 0,0-1 0,-1 0 1,1 1-1,-1-1 0,-1 1 0,3 11 1,5 57-730,-8-62 603,12 204-1487,-7-155 1087</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4.215"/>
    </inkml:context>
    <inkml:brush xml:id="br0">
      <inkml:brushProperty name="width" value="0.035" units="cm"/>
      <inkml:brushProperty name="height" value="0.035" units="cm"/>
    </inkml:brush>
  </inkml:definitions>
  <inkml:trace contextRef="#ctx0" brushRef="#br0">1 7 11779,'35'-6'768,"1"8"-680,-5 0-24,12 6 152,5 1-120,5 7-40,-2 0-8,0 4 8,-3-1 0,-7 1-48,1 0-56,-7-6-184,-3-3-984,-7-9 1079,-3 0-151,-8-4-96</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4.601"/>
    </inkml:context>
    <inkml:brush xml:id="br0">
      <inkml:brushProperty name="width" value="0.035" units="cm"/>
      <inkml:brushProperty name="height" value="0.035" units="cm"/>
    </inkml:brush>
  </inkml:definitions>
  <inkml:trace contextRef="#ctx0" brushRef="#br0">239 2 8762,'-6'-2'3185,"-2"12"-2841,-4 6-192,-4 14-96,-3 5 264,-7 18-192,-3 12-64,-5 6-856,-1 2 760,7-4-88,2 0-104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5.716"/>
    </inkml:context>
    <inkml:brush xml:id="br0">
      <inkml:brushProperty name="width" value="0.035" units="cm"/>
      <inkml:brushProperty name="height" value="0.035" units="cm"/>
    </inkml:brush>
  </inkml:definitions>
  <inkml:trace contextRef="#ctx0" brushRef="#br0">229 1 8018,'0'0'933,"0"3"2040,-2 16-2633,-131 201 373,53-81-634,67-110-60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9.177"/>
    </inkml:context>
    <inkml:brush xml:id="br0">
      <inkml:brushProperty name="width" value="0.035" units="cm"/>
      <inkml:brushProperty name="height" value="0.035" units="cm"/>
    </inkml:brush>
  </inkml:definitions>
  <inkml:trace contextRef="#ctx0" brushRef="#br0">0 166 11650,'4'6'953,"2"-4"-561,-2-4-128,14-4 240,3-4-72,13-2-24,9-1-48,10-3-96,6-2-80,6-2-176,3 3-120,-5 1-224,-4 2-128,-10 0 360,-8 4-88,-11 4-40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6.645"/>
    </inkml:context>
    <inkml:brush xml:id="br0">
      <inkml:brushProperty name="width" value="0.035" units="cm"/>
      <inkml:brushProperty name="height" value="0.035" units="cm"/>
    </inkml:brush>
  </inkml:definitions>
  <inkml:trace contextRef="#ctx0" brushRef="#br0">6 211 11498,'-6'12'1097,"6"-6"-793,4-4-16,2 2 376,10-4-168,5-2-24,11-4-24,9-2-16,13-7-120,3-5-64,16-4-344,9-3-216,15-7-1440,1-1 1568,9 1-264,-3 5-144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7.016"/>
    </inkml:context>
    <inkml:brush xml:id="br0">
      <inkml:brushProperty name="width" value="0.035" units="cm"/>
      <inkml:brushProperty name="height" value="0.035" units="cm"/>
    </inkml:brush>
  </inkml:definitions>
  <inkml:trace contextRef="#ctx0" brushRef="#br0">14 176 12579,'-14'2'1160,"14"0"-648,4-4-176,12-6 360,10-2-96,9-4-71,13-2-81,11-1-264,10-3-168,13-2-432,5 2-185,6 1 473,-5-1-104,7 8-96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7.353"/>
    </inkml:context>
    <inkml:brush xml:id="br0">
      <inkml:brushProperty name="width" value="0.035" units="cm"/>
      <inkml:brushProperty name="height" value="0.035" units="cm"/>
    </inkml:brush>
  </inkml:definitions>
  <inkml:trace contextRef="#ctx0" brushRef="#br0">0 146 11995,'2'-2'768,"6"2"-592,6-4-80,23 0 120,7-2-16,27-2-136,7-5-200,19-3 152,3-10 32,17-7-112,7-1-40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7.709"/>
    </inkml:context>
    <inkml:brush xml:id="br0">
      <inkml:brushProperty name="width" value="0.035" units="cm"/>
      <inkml:brushProperty name="height" value="0.035" units="cm"/>
    </inkml:brush>
  </inkml:definitions>
  <inkml:trace contextRef="#ctx0" brushRef="#br0">0 436 10994,'0'-10'1297,"10"2"-913,28-6-192,13-2 1336,28-7-1560,6-7-288,17-9 248,6-7-96,5-7-72</inkml:trace>
  <inkml:trace contextRef="#ctx0" brushRef="#br0" timeOffset="1">976 158 10170,'33'-12'768,"13"-6"-704,11-9-360,12-3 456,12-6-208,-2 1 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0:59.457"/>
    </inkml:context>
    <inkml:brush xml:id="br0">
      <inkml:brushProperty name="width" value="0.035" units="cm"/>
      <inkml:brushProperty name="height" value="0.035" units="cm"/>
    </inkml:brush>
  </inkml:definitions>
  <inkml:trace contextRef="#ctx0" brushRef="#br0">526 0 8306,'0'1'75,"-1"-1"1,0 1-1,0 0 1,1-1-1,-1 1 1,0-1-1,1 1 1,-1 0-1,1 0 1,-1-1-1,1 1 1,-1 0-1,1 0 1,0-1-1,-1 1 1,1 0-1,0 0 1,-1 0-1,1 0 1,0 1-1,-6 23 231,5-21-42,-244 791 2062,158-584-2038,71-180-320,-1 0 0,-1-2 0,-2 1 0,-34 38 0,53-67 26,-2 2-5,0 1 1,0-1-1,0 0 1,0-1-1,0 1 0,-1-1 1,1 1-1,-7 2 0,-6-1-63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0.264"/>
    </inkml:context>
    <inkml:brush xml:id="br0">
      <inkml:brushProperty name="width" value="0.035" units="cm"/>
      <inkml:brushProperty name="height" value="0.035" units="cm"/>
    </inkml:brush>
  </inkml:definitions>
  <inkml:trace contextRef="#ctx0" brushRef="#br0">398 0 9418,'-56'36'1111,"2"3"0,-53 48-1,16-13-668,81-66-375,-8 5 303,1 1-1,-27 29 0,84-111 3024,-40 67-3386,25-35 204,0 2 1,38-39 0,-54 64-217,-1 1 1,1 1-1,0-1 0,1 1 1,0 1-1,0-1 0,0 2 1,1 0-1,0 0 1,0 1-1,0 0 0,0 0 1,16-1-1,-22 4 2,0 1 0,0 0 0,0 0 0,0 0 0,0 1 0,0-1 0,0 1 0,0 1 0,0-1-1,-1 1 1,1-1 0,0 1 0,-1 1 0,8 4 0,-1 1-31,0 1-1,0 1 1,16 18-1,5 5-580,-27-28 422,1-1 0,0 1-1,0-1 1,1-1 0,10 6-1,0-4-141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1.580"/>
    </inkml:context>
    <inkml:brush xml:id="br0">
      <inkml:brushProperty name="width" value="0.035" units="cm"/>
      <inkml:brushProperty name="height" value="0.035" units="cm"/>
    </inkml:brush>
  </inkml:definitions>
  <inkml:trace contextRef="#ctx0" brushRef="#br0">186 1 5265,'2'6'234,"-1"1"0,0 0 0,0-1 1,0 1-1,-1 0 0,-1 13 0,-9 43 1023,7-43-769,-3 8 469,-1-1 1,-19 50-1,26-77-906,0 1 0,-1-1 0,1 1 0,0-1 0,0 1 1,0-1-1,0 1 0,0-1 0,-1 1 0,1-1 0,0 1 0,0-1 0,-1 1 0,1-1 0,0 0 0,-1 1 0,1-1 0,0 1 0,-1-1 1,1 0-1,-1 0 0,1 1 0,-1-1 0,1 0 0,0 1 0,-1-1 0,1 0 0,-1 0 0,0 0 0,-6-12 838,1-26 19,5 22-687,1 0 1,0 0 0,1 0-1,1 1 1,7-30-1,-8 44-214,-1-1 0,0 1 0,1 0 0,-1 0 0,0 0 0,1 0 0,-1 0 0,1 0 0,0 0 0,-1 0 0,1 0-1,0 0 1,1-1 0,-2 2-6,1 0 0,-1 0 0,0 0 0,0 0 0,1 0 0,-1 0-1,0 0 1,0 0 0,1 0 0,-1 0 0,0 0 0,1 0 0,-1 0 0,0 0 0,0 0-1,1 0 1,-1 0 0,0 0 0,0 0 0,1 0 0,-1 0 0,0 1 0,0-1 0,1 0-1,-1 0 1,0 0 0,0 0 0,0 1 0,1-1 0,-1 0 0,0 0 0,0 0 0,0 1 0,2 1-4,-1 0 0,-1-1 0,1 1 0,0 0 1,0 0-1,-1 0 0,1 0 0,-1 0 0,1 0 1,-1 0-1,0 0 0,0 0 0,0 3 0,-3 23 11,-1-1 0,-2 1-1,-11 35 1,11-50 117,3-12 186,-1-19 384,3 5-559,-11-62 870,10 73-995,-1 9-29,-1 10-31,-23 107-77,26-120 191,-1-5-37,0-9 1,6-13 12,2 0 1,14-37 0,-4 11-10,-14 40-39,-1 6 2,-1 1-1,0-1 1,1 0-1,0 0 1,0 1-1,0-1 0,0 1 1,0-1-1,0 1 1,0-1-1,4-3 1,-5 6 3,0 0 0,0 0 1,0 0-1,0 0 1,0 0-1,0 0 0,0 0 1,0 0-1,1 0 0,-1 0 1,0-1-1,0 1 1,0 0-1,0 0 0,0 0 1,0 0-1,1 0 0,-1 0 1,0 0-1,0 0 1,0 0-1,0 0 0,0 0 1,0 0-1,0 1 0,1-1 1,-1 0-1,0 0 1,0 0-1,0 0 0,0 0 1,0 0-1,0 0 0,0 0 1,1 0-1,-1 0 1,0 0-1,0 0 0,0 1 1,0-1-1,0 0 0,0 0 1,0 0-1,0 0 1,0 0-1,0 0 0,0 0 1,0 1-1,0-1 0,0 0 1,0 0-1,0 0 1,0 0-1,1 13-49,-7 26-2,3-25 27,1 1 1,-24 126-75,21-119 118,-2 1-1,0-1 1,-2 0-1,-11 22 1,20-43-25,-1 0 0,1 0 1,-1 0-1,1 0 0,-1 0 1,0 0-1,1 0 0,-1 0 0,0 0 1,0 0-1,0 0 0,0 0 0,0-1 1,0 1-1,0 0 0,0-1 1,0 1-1,0-1 0,0 1 0,-2 0 1,2-2-23,1 1 1,-1 0-1,0-1 0,1 1 1,-1-1-1,0 1 1,1-1-1,-1 0 1,0 1-1,1-1 1,-1 0-1,1 1 1,-1-1-1,1 0 1,0 1-1,-1-1 0,1 0 1,0 0-1,-1 0 1,1 1-1,0-1 1,0 0-1,0 0 1,0 0-1,-1 0 1,1 1-1,1-1 0,-1 0 1,0-1-1,-4-47-396,2 20 144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3.715"/>
    </inkml:context>
    <inkml:brush xml:id="br0">
      <inkml:brushProperty name="width" value="0.035" units="cm"/>
      <inkml:brushProperty name="height" value="0.035" units="cm"/>
    </inkml:brush>
  </inkml:definitions>
  <inkml:trace contextRef="#ctx0" brushRef="#br0">4 0 11987,'0'0'25,"0"0"1,0 0 0,0 0-1,0 0 1,0 1 0,0-1 0,0 0-1,0 0 1,0 0 0,0 0 0,0 0-1,0 0 1,0 0 0,0 0-1,0 0 1,0 1 0,0-1 0,0 0-1,0 0 1,0 0 0,0 0-1,0 0 1,-1 0 0,1 0 0,0 0-1,0 0 1,0 0 0,0 0 0,0 1-1,0-1 1,0 0 0,0 0-1,0 0 1,0 0 0,0 0 0,-1 0-1,1 0 1,0 0 0,0 0 0,0 0-1,0 0 1,0 0 0,0 0-1,0 0 1,0 0 0,0 0 0,-1 0-1,1 0 1,0 0 0,0 0-1,0 0 1,0 0 0,0 0 0,0 0-1,0-1 1,4 20 529,13 29-407,-15-41-51,19 56 31,-2 0-1,-3 2 1,-3 0-1,7 85 1,-20-150-106,-1 0 1,1 1 0,0-1-1,0 0 1,0 0 0,0 0 0,0 0-1,0 0 1,0 1 0,0-1 0,0 0-1,0 0 1,0 0 0,0 0 0,0 1-1,0-1 1,0 0 0,0 0 0,0 0-1,0 0 1,0 0 0,0 1 0,0-1-1,0 0 1,0 0 0,0 0-1,0 0 1,0 1 0,0-1 0,0 0-1,1 0 1,-1 0 0,0 0 0,0 0-1,0 0 1,0 0 0,0 1 0,0-1-1,0 0 1,1 0 0,-1 0 0,0 0-1,0 0 1,0 0 0,0 0 0,1 0-1,-1 0 1,0 0 0,0 0-1,0 0 1,1 0 0,4-10 560,4-19 95,-7 21-502,49-174 1851,-40 150-1931,1 1-1,1 0 1,30-47 0,-39 72-92,0 0 1,0 0-1,1 0 0,0 0 1,0 0-1,1 1 1,-1 0-1,13-7 1,-16 10-5,0 1 0,1 0 1,-1 0-1,1 0 0,-1 1 1,1-1-1,-1 1 1,1-1-1,-1 1 0,1 0 1,0 0-1,-1 0 0,1 0 1,-1 0-1,1 1 0,0-1 1,-1 1-1,1-1 0,-1 1 1,1 0-1,-1 0 0,0 1 1,1-1-1,-1 0 0,0 1 1,0-1-1,0 1 1,0 0-1,2 2 0,3 2-10,-1 1 0,0 0 0,0 0 0,-1 1 0,0 0 0,0 0 1,-1 0-1,0 0 0,0 1 0,-1 0 0,0 0 0,3 18 0,-2-2-613,-2 1 0,0 0 0,-4 37 1,4-42 202,7-3-145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4.041"/>
    </inkml:context>
    <inkml:brush xml:id="br0">
      <inkml:brushProperty name="width" value="0.035" units="cm"/>
      <inkml:brushProperty name="height" value="0.035" units="cm"/>
    </inkml:brush>
  </inkml:definitions>
  <inkml:trace contextRef="#ctx0" brushRef="#br0">0 113 11482,'8'-14'1129,"6"4"-897,2 1-312,5-5 816,3-4-616,0 0-120,-5-11-56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4.415"/>
    </inkml:context>
    <inkml:brush xml:id="br0">
      <inkml:brushProperty name="width" value="0.035" units="cm"/>
      <inkml:brushProperty name="height" value="0.035" units="cm"/>
    </inkml:brush>
  </inkml:definitions>
  <inkml:trace contextRef="#ctx0" brushRef="#br0">10 0 11410,'-2'38'809,"0"11"-609,0 2-120,2 12 256,2 2-88,2-2-128,2-2-8,-4-9-176,0-7-792,-2-10 744,-2-3-32,-16-12-120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9.569"/>
    </inkml:context>
    <inkml:brush xml:id="br0">
      <inkml:brushProperty name="width" value="0.035" units="cm"/>
      <inkml:brushProperty name="height" value="0.035" units="cm"/>
    </inkml:brush>
  </inkml:definitions>
  <inkml:trace contextRef="#ctx0" brushRef="#br0">7 105 10226,'-2'14'904,"0"-4"-616,0 0-104,6-8 793,6 0-665,17-4-72,7-6-24,17-4-32,8-4-16,12-1-56,4-3-64,2 0-248,-4 2-408,-12 3 528,-2 5-88,-20 6-56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4.786"/>
    </inkml:context>
    <inkml:brush xml:id="br0">
      <inkml:brushProperty name="width" value="0.035" units="cm"/>
      <inkml:brushProperty name="height" value="0.035" units="cm"/>
    </inkml:brush>
  </inkml:definitions>
  <inkml:trace contextRef="#ctx0" brushRef="#br0">200 0 10938,'-28'59'977,"-7"8"-809,-1 16-56,3 8 360,3 25-280,9 12-64,9 12-48,8 0-8,14-18-40,9-6-64,15-15-200,15-12-1145,18-34 1209,8-22-112,25-50-160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5.139"/>
    </inkml:context>
    <inkml:brush xml:id="br0">
      <inkml:brushProperty name="width" value="0.035" units="cm"/>
      <inkml:brushProperty name="height" value="0.035" units="cm"/>
    </inkml:brush>
  </inkml:definitions>
  <inkml:trace contextRef="#ctx0" brushRef="#br0">243 0 8018,'22'20'976,"-8"27"-432,-12 12-312,-4 22 560,-8 8-16,-12 5-151,-6 3-345,-11 2-32,-4-5-120,-5-17-1201,5-16 1057,15-25-168,11-11-80</inkml:trace>
  <inkml:trace contextRef="#ctx0" brushRef="#br0" timeOffset="1">580 272 11466,'28'-10'993,"3"-3"-841,9-11-88,5 2 592,12-1-1800,0-3 1064,0 6-160,-3 5-49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5.509"/>
    </inkml:context>
    <inkml:brush xml:id="br0">
      <inkml:brushProperty name="width" value="0.035" units="cm"/>
      <inkml:brushProperty name="height" value="0.035" units="cm"/>
    </inkml:brush>
  </inkml:definitions>
  <inkml:trace contextRef="#ctx0" brushRef="#br0">4 258 12675,'-4'6'1000,"20"-14"-704,7-9-152,19-11 8,3-6-240,12-17 184,-2-10 24,-5-4-176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05.971"/>
    </inkml:context>
    <inkml:brush xml:id="br0">
      <inkml:brushProperty name="width" value="0.035" units="cm"/>
      <inkml:brushProperty name="height" value="0.035" units="cm"/>
    </inkml:brush>
  </inkml:definitions>
  <inkml:trace contextRef="#ctx0" brushRef="#br0">113 142 5273,'-42'87'4754,"33"-65"-4389,1-1 0,1 1 0,0 0 0,-3 28 0,6-20-259,1 0 0,2 0 0,3 40 0,-1-57-56,0 0 1,2-1-1,-1 0 0,2 1 0,-1-1 1,2 0-1,-1-1 0,2 1 1,-1-1-1,13 17 0,-15-24-8,0 0-1,0 0 1,0 0-1,1-1 0,0 1 1,0-1-1,0 0 0,0 0 1,0-1-1,0 1 1,1-1-1,-1 0 0,1 0 1,0 0-1,-1-1 0,1 0 1,6 1-1,-4-1 32,0-1 0,1 0-1,-1-1 1,0 0 0,0 0-1,0-1 1,0 1 0,0-1-1,-1-1 1,13-5 0,2-4 221,0-2 1,0 0 0,-2-1 0,0-1-1,31-32 1,-34 31-35,-1-1-1,0 0 1,-2-1 0,0 0 0,-1-1-1,-1-1 1,-1 0 0,12-35-1,-19 45-175,0 0 0,0 0 0,-1 0 0,-1 0 0,0 0 0,-1-1 0,0 1 0,0 0 0,-1-1 0,-1 1 0,0 0 0,0 0 0,-1 0 0,-1 0 0,0 1 0,0-1 0,-1 1 0,0 0 0,-11-15 0,8 15-162,0 1 1,0 0-1,-1 0 0,0 1 0,0 0 1,-1 1-1,0 0 0,0 0 0,0 1 1,-1 1-1,0 0 0,-1 0 1,-17-5-1,-10 2-395,0 0 0,-72-3 0,38 5 93,2-1-384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10.880"/>
    </inkml:context>
    <inkml:brush xml:id="br0">
      <inkml:brushProperty name="width" value="0.035" units="cm"/>
      <inkml:brushProperty name="height" value="0.035" units="cm"/>
    </inkml:brush>
  </inkml:definitions>
  <inkml:trace contextRef="#ctx0" brushRef="#br0">1066 22 4401,'-34'-11'6163,"33"10"-6055,-1 0 0,0-1 0,0 1 0,0 0 1,-1 0-1,1 1 0,0-1 0,0 0 0,0 1 1,-1-1-1,1 1 0,0-1 0,0 1 0,-1 0 1,1 0-1,-3 1 0,2 0-71,0 0 1,1 0-1,-1 1 0,0 0 1,1-1-1,-1 1 0,1 0 0,0 0 1,-1 0-1,1 0 0,0 1 1,-1 2-1,-13 15 104,2 0 1,0 1-1,1 1 0,-15 36 0,-31 99 270,54-142-361,-225 588 1248,150-429-911,-140 225 0,172-323-340,-157 270-264,197-331-250,-10 29 0,16-35 267,2-9 194,0 0 0,1 0 1,-1 0-1,0 0 0,0 0 1,0 0-1,0 0 0,0 1 1,0-1-1,1 0 1,-1 0-1,0 0 0,0 0 1,0 0-1,0 0 0,0 0 1,0 0-1,1 0 0,-1 0 1,0 0-1,0 0 0,0 0 1,0 0-1,0 0 0,0 0 1,1 0-1,-1 0 0,0 0 1,0-1-1,0 1 0,0 0 1,0 0-1,0 0 0,1 0 1,-1 0-1,0 0 0,0 0 1,0 0-1,0 0 0,0-1 1,0 1-1,0 0 0,0 0 1,0 0-1,0 0 0,0 0 1,1 0-1,-1 0 0,0-1 1,0 1-1,0 0 0,0 0 1,0 0-1,0 0 0,0-1 1,12-14-330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11.774"/>
    </inkml:context>
    <inkml:brush xml:id="br0">
      <inkml:brushProperty name="width" value="0.035" units="cm"/>
      <inkml:brushProperty name="height" value="0.035" units="cm"/>
    </inkml:brush>
  </inkml:definitions>
  <inkml:trace contextRef="#ctx0" brushRef="#br0">117 259 8194,'-8'1'382,"0"0"1,1 1-1,-1 0 0,0 0 1,1 1-1,-1 0 1,1 0-1,0 1 0,0 0 1,0 0-1,-12 11 1,3-4 398,44-17-150,-5-4-575,0 0-1,0-2 1,40-27 0,60-55-12,-75 56-6,-23 18-27,-8 5 4,0 2 0,1 0 1,22-11-1,-33 21-11,-1 0 1,1 0-1,0 1 1,0 0-1,0 0 1,0 0-1,0 1 1,1 0 0,-1 1-1,0 0 1,1 0-1,-1 0 1,12 3-1,-2 0-1,1 1 0,-1 1 0,0 1 0,-1 0 0,20 11 0,-30-14 9,0 1 0,-1-1 0,1 2 0,-1-1 0,1 0 0,-1 1 0,0 0 0,-1 0 0,0 1 0,1-1 0,-2 1 0,1 0 0,-1 0 0,1 0 0,-2 1 0,4 10 0,-3-5 24,-1 0 0,-1 0 0,0 0 0,0 0 0,-1 0 0,-1 1 0,0-1 0,-5 21 0,-5 9 75,-18 46 0,19-59-93,-37 91-113,38-100 105,-1-1 0,-1 0 0,-1-1-1,-14 17 1,-5-1-14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15.908"/>
    </inkml:context>
    <inkml:brush xml:id="br0">
      <inkml:brushProperty name="width" value="0.035" units="cm"/>
      <inkml:brushProperty name="height" value="0.035" units="cm"/>
    </inkml:brush>
  </inkml:definitions>
  <inkml:trace contextRef="#ctx0" brushRef="#br0">223 163 9362,'-3'-22'796,"-11"-52"564,13 69-1174,-1-1 0,1 1 0,-1 0 0,-1 0 0,1 1 0,0-1 0,-1 0 0,0 1 0,0 0 0,-8-8 0,11 11-163,-1 0-1,0 1 0,0-1 0,1 1 1,-1-1-1,0 1 0,0-1 0,0 1 1,0 0-1,1-1 0,-1 1 0,0 0 1,0 0-1,0 0 0,0 0 0,0-1 1,0 1-1,0 0 0,0 1 1,0-1-1,0 0 0,0 0 0,1 0 1,-3 1-1,1 0 2,0 0 0,-1 1 0,1-1 1,0 1-1,0-1 0,0 1 0,1 0 0,-1 0 1,-2 2-1,-3 7 5,0 0-1,-10 21 1,14-27-15,-13 29-33,1 1 0,2 1-1,1 0 1,2 0 0,1 1 0,2 1-1,2-1 1,-2 62 0,7-91 15,1 0 0,-1 0 0,1 1 0,1-1 1,0 0-1,0 0 0,0 0 0,1-1 0,0 1 1,6 11-1,-6-16 5,-1 1 1,1-1 0,0 0-1,0 0 1,0 0 0,0 0-1,1-1 1,-1 1 0,1-1-1,-1 1 1,1-1 0,0-1-1,0 1 1,0 0 0,0-1-1,0 0 1,0 0-1,0 0 1,1-1 0,-1 1-1,0-1 1,5 0 0,3-1 31,-1 0 1,0 0 0,-1-2 0,1 1-1,0-1 1,-1-1 0,1 0-1,-1 0 1,0-1 0,0 0-1,-1-1 1,1 0 0,-1-1 0,-1 0-1,1 0 1,13-16 0,-14 14 59,0-1 1,0 0-1,-1 0 1,0-1-1,-1 0 1,0 0 0,-1 0-1,0-1 1,-1 0-1,0 0 1,-1 0-1,0-1 1,-1 1 0,1-21-1,-4 21-14,0 0-1,-1 1 0,0-1 1,-1 0-1,0 1 0,0 0 1,-2 0-1,1 0 1,-1 0-1,-1 1 0,-9-15 1,11 20-104,0 0-1,-1 0 1,1 0 0,-1 0 0,0 1 0,0 0-1,0 0 1,-1 0 0,-10-5 0,12 7-79,-1 1 0,1-1 1,0 1-1,-1 0 1,1 0-1,-1 1 0,1-1 1,-1 1-1,1 0 0,-1 0 1,1 1-1,-1-1 0,1 1 1,0 0-1,-7 2 1,8-2 46,0 0 0,0 0 1,0 1-1,0-1 0,0 1 1,1 0-1,-1-1 1,0 1-1,1 0 0,0 1 1,-1-1-1,1 0 0,0 1 1,-2 3-1,-9 17-495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16.464"/>
    </inkml:context>
    <inkml:brush xml:id="br0">
      <inkml:brushProperty name="width" value="0.035" units="cm"/>
      <inkml:brushProperty name="height" value="0.035" units="cm"/>
    </inkml:brush>
  </inkml:definitions>
  <inkml:trace contextRef="#ctx0" brushRef="#br0">125 0 10898,'-6'5'71,"0"-1"-1,0 1 1,0 0-1,1 0 0,0 0 1,0 1-1,1 0 1,-1 0-1,1 0 1,1 1-1,-1-1 1,1 1-1,0 0 0,0 0 1,-1 7-1,-1 5-58,1-1 0,1 1 0,0-1 0,0 34 0,4-36-9,0 0 0,0-1 0,1 1 0,1-1 0,1 1 0,0-1 0,12 26 0,-14-35 11,1-1 0,0 0 0,0 0 0,1 0 0,0 0 0,0-1-1,0 0 1,0 1 0,0-1 0,8 4 0,-8-5 12,-1-1 0,1-1 1,0 1-1,0 0 0,1-1 1,-1 0-1,0 0 0,0 0 1,1 0-1,-1-1 0,0 0 0,1 0 1,-1 0-1,1 0 0,6-2 1,-1-1 67,-1 1 0,0-2 0,0 1 1,0-1-1,-1 0 0,1-1 0,-1 0 0,12-10 1,-14 11 22,0-1 1,-1 0-1,1 0 1,-1-1 0,-1 0-1,1 0 1,-1 0-1,0 0 1,0-1 0,0 1-1,3-11 1,-6 14-63,-1 0-1,0 0 1,1 0 0,-1 0-1,0 0 1,0 0 0,-1 0-1,1 0 1,0 0 0,-1 0-1,0 0 1,0 0 0,0 0-1,0 1 1,0-1 0,-1 0-1,1 1 1,-1-1 0,0 1-1,1-1 1,-1 1 0,0 0-1,-1 0 1,1-1 0,-3-1-1,-5-3 99,0-1 1,0 2-1,0-1 0,-23-8 0,10 5-61,0 2 0,-30-8 0,42 14-245,-1-1-1,1 2 1,-1-1-1,0 2 0,1-1 1,-24 4-1,34-3 99,-1 0 0,0 0 0,1 1 0,-1-1 0,0 1 0,1 0 0,-1-1-1,1 1 1,-1 0 0,1 0 0,-1 0 0,1 0 0,0 0 0,-1 0 0,1 0 0,0 1 0,0-1-1,0 0 1,0 1 0,0-1 0,0 1 0,0-1 0,0 1 0,1-1 0,-2 3 0,1 1-33,1-1-1,-1 1 1,1-1 0,0 1 0,0-1 0,1 0 0,-1 1 0,1-1-1,1 5 1,8 30-509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4:51:17.154"/>
    </inkml:context>
    <inkml:brush xml:id="br0">
      <inkml:brushProperty name="width" value="0.035" units="cm"/>
      <inkml:brushProperty name="height" value="0.035" units="cm"/>
    </inkml:brush>
  </inkml:definitions>
  <inkml:trace contextRef="#ctx0" brushRef="#br0">73 0 10586,'1'3'149,"0"0"0,-1 0 0,1 0 0,-1 0 0,0 0 0,0 0 0,0 0 0,0 0 0,-1 0-1,1 0 1,-2 4 0,0 4-29,-6 74-93,3 0 1,9 117-1,1-144 495,-1-98 1216,-16-136 428,2 51-771,22 561-1188,-13-406-591,-8 49-1,7-68 184,-1 1 0,0-1 0,-1 0 0,0 0 0,-1 0 0,0 0 0,-8 12 0,1-7-254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42.690"/>
    </inkml:context>
    <inkml:brush xml:id="br0">
      <inkml:brushProperty name="width" value="0.035" units="cm"/>
      <inkml:brushProperty name="height" value="0.035" units="cm"/>
    </inkml:brush>
  </inkml:definitions>
  <inkml:trace contextRef="#ctx0" brushRef="#br0">35 210 7850,'-1'-4'476,"0"1"0,0 0 1,-1 0-1,1 0 0,-1 0 1,0 0-1,1 0 0,-1 0 1,-1 1-1,-2-4 1,0 0 569,4 4-167,0 2-863,1 0-1,0 0 0,0 0 1,-1 0-1,1 0 0,0 0 1,0 0-1,-1 0 0,1 0 1,0 0-1,0 0 1,-1 0-1,1 0 0,0 0 1,0 0-1,-1 0 0,1 0 1,0 1-1,0-1 0,-1 0 1,1 0-1,0 0 0,0 0 1,0 0-1,-1 1 1,1-1-1,0 0 0,0 0 1,0 0-1,-1 1 0,3 12 52,0 1 0,1-1 0,0 0 0,8 18 0,-10-25-51,9 25 61,2 0 0,1-1 1,0-1-1,3 0 0,0-1 0,28 35 0,-41-59-30,0 0 1,1-1-1,0 1 0,-1-1 0,1 0 1,1 0-1,-1 0 0,0-1 0,0 1 0,1-1 1,6 3-1,-8-5-2,1 1 0,-1 0 0,0-1 0,0 0 0,1 0 0,-1 0 0,0 0 0,0 0 0,1-1 1,-1 1-1,0-1 0,0 0 0,0 0 0,0 0 0,0 0 0,0-1 0,0 1 0,4-4 0,11-9 181,0-1 1,-1-2-1,-1 1 0,-1-2 0,19-25 1,-10 12-45,42-52 110,116-140-69,-171 209-145,0 0 1,8-18-1,-15 25-15,-4 8-60,0-1 1,0 0-1,0 0 1,0 0-1,0 1 1,0-1-1,0 0 1,0 0-1,0 1 1,0-1-1,0 0 1,1 0-1,-1 0 1,0 0-1,0 1 0,0-1 1,0 0-1,0 0 1,0 0-1,1 0 1,-1 1-1,0-1 1,0 0-1,0 0 1,0 0-1,1 0 1,-1 0-1,0 0 1,0 1-1,0-1 1,1 0-1,-1 0 1,0 0-1,0 0 1,1 0-1,-1 0 1,0 0-1,0 0 1,0 0-1,1 0 1,-1 0-1,0 0 1,0 0-1,0 0 1,1 0-1,-1 0 1,0-1-1,0 1 1,0 0-1,1 0 1,-1 0-1,0 0 1,0 0-1,0 0 1,0-1-1,1 1 1,-1 0-1,0 0 1,0 0-1,0 0 1,0-1-1,0 1 1,0 0-1,1 0 1,-1 0-1,0-1 1,5 28 3,-3-13 1,73 245-40,-61-206 29,-3 2 0,-2 0 0,-2 0 0,-2 87 0,-5-126 2,-1 0-1,0 0 1,-1-1-1,-1 1 1,-1-1-1,0 0 1,-1 1-1,0-2 1,-1 1-1,-1-1 1,0 0-1,-1 0 1,-1-1-1,0 0 1,-1 0-1,0-1 0,-1-1 1,0 0-1,-1 0 1,-24 17-1,-35 15 470,-102 46-1,88-48-172,73-35-359,-37 17-782,46-22 791,0 0 1,1 0 0,-1-1 0,0 1-1,0-1 1,0 1 0,0-1-1,0 0 1,0 0 0,1 0 0,-1-1-1,0 1 1,0 0 0,-5-3 0,-2-7-328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9.924"/>
    </inkml:context>
    <inkml:brush xml:id="br0">
      <inkml:brushProperty name="width" value="0.035" units="cm"/>
      <inkml:brushProperty name="height" value="0.035" units="cm"/>
    </inkml:brush>
  </inkml:definitions>
  <inkml:trace contextRef="#ctx0" brushRef="#br0">1 111 12395,'8'39'-2593,"-4"-27"4810,0-4-1705,0-6-200,-2-2-104,5-4 424,3 0-224,8-2-112,2-2-56,15-2-144,3-3-48,11-3-112,4-2-120,8-4-416,-2 1-1240,-2-1 1584,1 6-241,-11 5-183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0.292"/>
    </inkml:context>
    <inkml:brush xml:id="br0">
      <inkml:brushProperty name="width" value="0.035" units="cm"/>
      <inkml:brushProperty name="height" value="0.035" units="cm"/>
    </inkml:brush>
  </inkml:definitions>
  <inkml:trace contextRef="#ctx0" brushRef="#br0">1 155 11811,'33'-18'816,"5"-12"-704,1 5-48,2 3 160,3 4-56,1 6-320,-7 1 160,-7 3-24,-9-2-40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3.640"/>
    </inkml:context>
    <inkml:brush xml:id="br0">
      <inkml:brushProperty name="width" value="0.035" units="cm"/>
      <inkml:brushProperty name="height" value="0.035" units="cm"/>
    </inkml:brush>
  </inkml:definitions>
  <inkml:trace contextRef="#ctx0" brushRef="#br0">1 11 11274,'8'-10'697,"9"10"-673,1 17-8,6 15 96,-1 13-88,3 12-24,0 8-16,-9 0-1257,-3 1 1153,-14-1-88,-4-8-104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4.103"/>
    </inkml:context>
    <inkml:brush xml:id="br0">
      <inkml:brushProperty name="width" value="0.035" units="cm"/>
      <inkml:brushProperty name="height" value="0.035" units="cm"/>
    </inkml:brush>
  </inkml:definitions>
  <inkml:trace contextRef="#ctx0" brushRef="#br0">0 137 11899,'7'-12'178,"1"0"1,0 0 0,0 1 0,1 1 0,0-1 0,1 1 0,15-11 0,-19 16-150,0 1-1,1 0 1,-1 0 0,1 1 0,0 0 0,0 0 0,0 0 0,0 1 0,1 0 0,-1 0 0,0 1 0,1 0 0,-1 0-1,1 1 1,8 0 0,-13 1-28,-1-1 1,1 0-1,0 1 0,0-1 0,0 1 0,0 0 1,0 0-1,-1 0 0,1 0 0,0 0 0,-1 1 0,1-1 1,-1 1-1,1 0 0,-1 0 0,0 0 0,0 0 0,0 0 1,0 0-1,0 0 0,0 1 0,-1-1 0,1 1 0,-1-1 1,0 1-1,1 0 0,-1 0 0,0-1 0,-1 1 1,1 0-1,0 0 0,-1 4 0,1 1 41,-1 0-1,0 0 1,-1 0 0,0 0 0,0 0-1,-1 0 1,0 0 0,0 0-1,-1-1 1,-6 14 0,0-5 153,-1-1-1,0 0 1,-17 19 0,-18 24 889,44-58-1070,1 0 0,0 1 1,0-1-1,-1 0 0,1 1 0,0-1 1,0 0-1,0 1 0,-1-1 0,1 1 1,0-1-1,0 0 0,0 1 0,0-1 1,0 1-1,0-1 0,0 1 1,0-1-1,0 0 0,0 1 0,0-1 1,0 1-1,0-1 0,0 0 0,1 1 1,-1-1-1,0 1 0,0-1 0,0 0 1,0 1-1,1-1 0,-1 0 0,0 1 1,1-1-1,17 7 174,38-6-363,-39-2 42,58-1-621,71 3-91,-91 6 467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4.524"/>
    </inkml:context>
    <inkml:brush xml:id="br0">
      <inkml:brushProperty name="width" value="0.035" units="cm"/>
      <inkml:brushProperty name="height" value="0.035" units="cm"/>
    </inkml:brush>
  </inkml:definitions>
  <inkml:trace contextRef="#ctx0" brushRef="#br0">0 0 12531,'2'2'816,"0"2"-768,2 4-8,4 4 136,0 4-104,4 5-392,-1 1-1168,3 3 1328,-6-1-177,2 6-95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4.894"/>
    </inkml:context>
    <inkml:brush xml:id="br0">
      <inkml:brushProperty name="width" value="0.035" units="cm"/>
      <inkml:brushProperty name="height" value="0.035" units="cm"/>
    </inkml:brush>
  </inkml:definitions>
  <inkml:trace contextRef="#ctx0" brushRef="#br0">26 1 4433,'-7'30'72,"-1"1"-72,0-3 0,6-1 208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2.568"/>
    </inkml:context>
    <inkml:brush xml:id="br0">
      <inkml:brushProperty name="width" value="0.035" units="cm"/>
      <inkml:brushProperty name="height" value="0.035" units="cm"/>
    </inkml:brush>
  </inkml:definitions>
  <inkml:trace contextRef="#ctx0" brushRef="#br0">0 239 11723,'2'6'1104,"2"-6"-496,-2 0-128,6-4 488,4-2-40,10-4-79,3-2-73,13-4-160,9-1-104,12-9-544,10-3-376,8-5 376,2-3-104,-2-17-88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5.343"/>
    </inkml:context>
    <inkml:brush xml:id="br0">
      <inkml:brushProperty name="width" value="0.035" units="cm"/>
      <inkml:brushProperty name="height" value="0.035" units="cm"/>
    </inkml:brush>
  </inkml:definitions>
  <inkml:trace contextRef="#ctx0" brushRef="#br0">48 1 13203,'-8'13'792,"4"13"-760,0 2-16,-2 13 56,6 8-56,-6 5 8,1 5-16,1-4-64,0-4-136,0-4-1200,2-7 1256,2-17-152,6-7-129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35.914"/>
    </inkml:context>
    <inkml:brush xml:id="br0">
      <inkml:brushProperty name="width" value="0.035" units="cm"/>
      <inkml:brushProperty name="height" value="0.035" units="cm"/>
    </inkml:brush>
  </inkml:definitions>
  <inkml:trace contextRef="#ctx0" brushRef="#br0">118 97 11466,'-15'16'296,"0"0"-1,1 2 0,1 0 0,-12 20 0,20-29-241,0 1-1,1-1 1,0 1-1,0-1 1,1 1-1,0 0 1,0 1-1,2-1 1,-1 0-1,0 19 1,2-28-47,0-1 0,0 1 1,0 0-1,0 0 0,0-1 0,0 1 1,1 0-1,-1 0 0,0-1 0,0 1 0,0 0 1,1 0-1,-1-1 0,0 1 0,1 0 1,-1-1-1,1 1 0,-1-1 0,1 1 1,-1 0-1,1-1 0,-1 1 0,1-1 1,-1 1-1,1-1 0,0 0 0,-1 1 0,2 0 1,0-1 2,-1 0 0,1 0-1,-1 0 1,1 0 0,-1 0 0,1-1 0,-1 1 0,0 0 0,1-1 0,-1 1 0,1-1 0,-1 1 0,3-2-1,3-3 42,1 0 0,-1 0 0,12-11 0,14-23 194,-28 32-172,1 0 1,-1 0-1,1 1 1,0 0-1,0 0 0,1 0 1,-1 1-1,1 0 1,9-5-1,46-4 116,-45 8-150,75-30-48,-80 31 89,-1-1-1,-1 0 1,1-1 0,-1 0 0,17-16-1,-24 20 37,-1 0 0,1 0 0,-1 0 0,0 0 0,0 0 0,0 0-1,-1-1 1,1 1 0,-1 0 0,0-1 0,0 0 0,1-3 0,-2 6-63,0-1 0,0 1 0,1 0 1,-1-1-1,-1 1 0,1 0 0,0-1 0,0 1 1,0 0-1,-1-1 0,1 1 0,0 0 1,-1 0-1,1-1 0,-1 1 0,0 0 0,1 0 1,-1 0-1,0 0 0,0 0 0,0 0 0,1 0 1,-1 0-1,0 0 0,0 0 0,-1 0 1,1 1-1,0-1 0,0 0 0,0 1 0,0-1 1,-1 1-1,1-1 0,0 1 0,-2-1 0,-26-4-442,0 1-1,0 1 0,-31 1 0,46 2 440,-23-2-470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6.570"/>
    </inkml:context>
    <inkml:brush xml:id="br0">
      <inkml:brushProperty name="width" value="0.035" units="cm"/>
      <inkml:brushProperty name="height" value="0.035" units="cm"/>
    </inkml:brush>
  </inkml:definitions>
  <inkml:trace contextRef="#ctx0" brushRef="#br0">27 5 12555,'-16'-4'824,"6"10"-648,10 14-56,4 15 208,-4 12-48,8 30-40,4 10 8,-3 10 0,3 3-32,0 2-56,-4-3-32,-4-12-128,6-12-168,-2-30-352,-2-15-1384,9-19 1648,-1-11-224,10-8-217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45.961"/>
    </inkml:context>
    <inkml:brush xml:id="br0">
      <inkml:brushProperty name="width" value="0.035" units="cm"/>
      <inkml:brushProperty name="height" value="0.035" units="cm"/>
    </inkml:brush>
  </inkml:definitions>
  <inkml:trace contextRef="#ctx0" brushRef="#br0">68 43 12379,'-9'-4'470,"0"-1"0,1 0 1,-1-1-1,-8-7 0,5 4 653,9 9-32,5 7-741,8 9-208,60 102 23,7 10-169,-35-69 12,4-2 0,2-3 0,2-1 0,2-3 0,3-2 0,108 74 0,-110-88-40,5 4-341,-1 2 1,61 56 0,-115-92 159,1-1 1,-1 0 0,-1 1 0,1 0 0,0 0-1,-1 0 1,3 7 0,-3-7-26,2 1-262,-2-4-93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7.187"/>
    </inkml:context>
    <inkml:brush xml:id="br0">
      <inkml:brushProperty name="width" value="0.035" units="cm"/>
      <inkml:brushProperty name="height" value="0.035" units="cm"/>
    </inkml:brush>
  </inkml:definitions>
  <inkml:trace contextRef="#ctx0" brushRef="#br0">217 107 12731,'-4'-1'111,"0"0"1,-1 0 0,1 1-1,-1-1 1,1 1 0,0 0 0,-1 0-1,1 1 1,-1-1 0,1 1-1,0 0 1,-1 0 0,1 1-1,0-1 1,0 1 0,0 0-1,0 0 1,0 0 0,0 0 0,0 1-1,1 0 1,0 0 0,-1 0-1,1 0 1,0 0 0,0 0-1,-3 5 1,-4 8 41,0 0 0,1 0 0,0 1 1,2 0-1,-7 21 0,4-9-78,1 1 0,1 1 0,2-1 0,1 1 0,1 0 0,2 1 0,4 58 0,-2-87-56,0 1 0,1-1 0,0 0 0,0 1 0,0-1 0,0 0 0,0 0 0,1 1 0,-1-1 0,1 0 0,0-1 0,0 1 1,3 4-1,-3-5 6,0-1 0,-1 0 0,1 1 1,0-1-1,0 0 0,0 0 1,0 0-1,0-1 0,0 1 0,0 0 1,1-1-1,-1 1 0,0-1 1,0 0-1,0 0 0,1 0 0,-1 0 1,0 0-1,0 0 0,0 0 1,5-2-1,0 0 66,1 0-1,0-1 1,-1 0 0,1 0 0,-1-1 0,0 0-1,0 0 1,-1-1 0,1 1 0,-1-1-1,0-1 1,10-11 0,-1-2 182,-2 0-1,23-42 1,-22 35-85,23-32 0,-35 55-187,1 0 0,-1 0 1,1 0-1,0 1 1,0-1-1,0 1 0,1-1 1,-1 1-1,1 0 0,-1 0 1,1 0-1,-1 1 1,1 0-1,0-1 0,0 1 1,0 0-1,0 1 0,0-1 1,0 1-1,0 0 1,0 0-1,0 0 0,7 1 1,5 2-58,0 1 0,0 1 0,-1 1 1,24 11-1,-12-6-20,-17-6 49,5 1-40,0 0-1,0-1 1,25 6 0,-35-11 58,0 1-1,-1-1 1,1 0-1,-1 0 1,1 0-1,-1 0 1,1-1-1,0 0 1,-1 0-1,0 0 1,1-1-1,-1 1 1,0-1-1,0 0 1,0 0-1,0 0 1,5-4 0,0-2 14,-1 0 0,0-1 0,0 0 0,0 0 1,-1-1-1,-1 1 0,0-2 0,0 1 1,-1-1-1,6-15 0,-5 9 86,-1 1-1,-1-1 1,0 1 0,-1-1-1,-1 0 1,0-28 0,-2 39-32,-1-1 1,0 0 0,0 0 0,0 1 0,-1-1-1,0 0 1,0 1 0,-1 0 0,0-1-1,0 1 1,0 0 0,-1 1 0,0-1-1,0 0 1,0 1 0,-6-5 0,6 6-146,0 1 0,-1-1 0,1 1 0,-1 0 0,0 0 0,0 1 0,0 0 0,0 0 0,0 0 0,0 0 0,-1 1 0,1 0 0,-1 0 0,1 0 0,-1 1 0,1-1 0,-1 1 0,1 1 0,-1-1 0,-6 2 0,12-2 72,0 0 1,-1 0-1,1 0 0,-1 0 0,1 0 1,0 0-1,-1 0 0,1 0 0,0 0 1,-1 0-1,1 0 0,0 0 0,-1 0 1,1 0-1,-1 0 0,1 1 0,0-1 1,-1 0-1,1 0 0,0 0 0,0 1 1,-1-1-1,1 0 0,0 0 0,0 1 1,-1-1-1,1 0 0,0 0 0,0 1 0,-1-1 1,1 0-1,0 1 0,0-1 0,0 0 1,0 1-1,0-1 0,-1 0 0,1 1 1,0-1-1,0 0 0,0 1 0,0-1 1,0 1-1,0-1 0,0 0 0,0 1 1,0-1-1,1 0 0,-1 1 0,0-1 1,0 0-1,0 1 0,0-1 0,0 0 1,1 1-1,-1-1 0,10 9-478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7.850"/>
    </inkml:context>
    <inkml:brush xml:id="br0">
      <inkml:brushProperty name="width" value="0.035" units="cm"/>
      <inkml:brushProperty name="height" value="0.035" units="cm"/>
    </inkml:brush>
  </inkml:definitions>
  <inkml:trace contextRef="#ctx0" brushRef="#br0">0 15 10490,'2'-2'185,"-1"1"0,1 0 0,-1 0 0,1 0 1,-1 0-1,1 0 0,-1 0 0,1 0 0,0 0 0,0 0 0,-1 1 0,1-1 0,0 1 0,0-1 0,0 1 0,0 0 0,0 0 0,0 0 0,-1 0 0,1 0 0,0 0 1,0 0-1,0 1 0,2 0 0,7 2-92,0 0 0,-1 1-1,12 6 1,-3-2 53,25 13-107,-1 2 1,-1 1-1,45 35 1,-49-31-174,2-3-1,0 0 1,59 24 0,-91-46-135,1 0 0,0 0 0,0-1 0,0 0 0,0-1 0,15 0 0,-20 0 165,1-2-1,0 1 1,-1-1 0,0 1-1,1-1 1,-1 0-1,1-1 1,-1 1 0,0-1-1,0 0 1,0 0 0,0 0-1,0 0 1,7-7 0,7-15-637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8.223"/>
    </inkml:context>
    <inkml:brush xml:id="br0">
      <inkml:brushProperty name="width" value="0.035" units="cm"/>
      <inkml:brushProperty name="height" value="0.035" units="cm"/>
    </inkml:brush>
  </inkml:definitions>
  <inkml:trace contextRef="#ctx0" brushRef="#br0">373 0 11234,'-10'16'897,"-4"17"-529,-4 7-56,-1 11 344,-7 4-152,-4 24-48,-5 6-8,-4 9-168,-1 3-280,-1-6 96,-9-3-72,-1-7-104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9.100"/>
    </inkml:context>
    <inkml:brush xml:id="br0">
      <inkml:brushProperty name="width" value="0.035" units="cm"/>
      <inkml:brushProperty name="height" value="0.035" units="cm"/>
    </inkml:brush>
  </inkml:definitions>
  <inkml:trace contextRef="#ctx0" brushRef="#br0">638 52 13819,'-2'-2'97,"1"0"-1,0 0 1,-1 0 0,1 0-1,-1 0 1,1 0 0,-1 1-1,0-1 1,0 1 0,0-1-1,0 1 1,0-1 0,0 1-1,0 0 1,0 0 0,0 0-1,-1 0 1,1 0-1,0 1 1,-1-1 0,-2 1-1,-60-12 791,59 12-670,-51-6 511,1 3 1,-57 4-1,79 1-596,-1 2-1,1 1 1,0 2 0,-50 17-1,80-23-128,0 1-1,0-1 1,0 1-1,0 0 1,1 0-1,-1 0 1,0 0-1,1 1 1,-1-1-1,1 1 1,0 0-1,0 0 1,0 0-1,1 1 0,-1-1 1,1 1-1,-1-1 1,1 1-1,0 0 1,1 0-1,-1 0 1,1 0-1,-1 0 1,1 0-1,1 0 1,-1 0-1,0 0 1,1 6-1,-2 47-7,3 0 0,15 105 0,37 113-22,-40-213 21,-8-38-7,8 37-12,-12-57 15,1 1 0,-1-1 0,1 0-1,0 0 1,0 0 0,0-1 0,0 1-1,1 0 1,-1-1 0,7 6 0,-8-8 6,0-1 0,0 1 0,0 0 0,0-1 0,0 1 0,0-1 0,0 0 0,0 1 0,0-1 0,0 0 0,1 0 0,-1 1 0,0-1 0,0 0 0,0 0 0,0 0 0,1-1 0,-1 1 0,0 0 0,0 0 0,0-1 0,1 1 0,26-15-34,-18 9 21,18-9 6,0 1-1,0 1 1,1 1 0,60-14-1,-79 24 13,1 0 0,0 0-1,0 1 1,0 0 0,0 1-1,0 0 1,0 1 0,0 0 0,0 1-1,0 0 1,-1 1 0,1 0-1,-1 1 1,1 0 0,-1 0-1,0 1 1,13 10 0,-19-13-5,-1 0 0,-1 1 0,1-1 0,0 1 0,0 0 0,-1 0 0,0 0 0,1 0 0,-1 0 0,0 0 0,-1 1 0,1-1 0,-1 1 0,1 0 0,-1-1 0,1 7 0,-2-4 0,1-1-1,-1 1 1,-1-1 0,1 1-1,-1-1 1,0 1-1,0-1 1,-1 1-1,1-1 1,-4 7 0,-6 8-5,0 0 0,-1-1 1,-1 0-1,-22 24 0,30-37 9,-58 71-40,-4-3 0,-101 89 0,160-156-16,0-1-1,0 0 1,0 0 0,-1-1 0,1 1 0,-1-2 0,-1 0 0,-12 5-1,20-9 51,0 1-1,0-1 0,0 0 1,0 1-1,0-1 0,0 0 1,0 0-1,-1 0 0,1-1 1,0 1-1,0 0 0,0-1 1,0 1-1,0-1 0,-2-1 1,1 0-13,0-1 0,0 1 0,0-1 1,0 0-1,1 0 0,-1 0 0,-2-6 1,5 9 17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45.613"/>
    </inkml:context>
    <inkml:brush xml:id="br0">
      <inkml:brushProperty name="width" value="0.035" units="cm"/>
      <inkml:brushProperty name="height" value="0.035" units="cm"/>
    </inkml:brush>
  </inkml:definitions>
  <inkml:trace contextRef="#ctx0" brushRef="#br0">2110 88 6393,'-2'-4'307,"0"-1"-1,0 1 0,-1 0 0,0 0 0,1 0 1,-1 0-1,-1 1 0,1-1 0,-1 1 0,1 0 1,-1 0-1,0 0 0,0 1 0,0-1 0,-8-3 0,1 1-209,0 1 0,0 0 0,0 1 0,0 0-1,-17-2 1,-31 1 68,-1 3 0,-110 13 0,112-7-132,-295 38 63,152-3-77,-126 17 133,305-56-124,10 0-2,-1 0-1,1 1 1,-23 6-1,31-7-20,1 0-1,0 1 1,0-1-1,0 1 1,0 0-1,0-1 0,1 1 1,-1 1-1,0-1 1,1 0-1,0 1 1,-1-1-1,1 1 1,0 0-1,0-1 0,0 1 1,1 0-1,-3 5 1,-30 70 28,-11 26-32,-40 152 11,-16 47-9,-135 443 38,216-665-25,-15 151 1,16 84-37,7-95 5,5-82 23,5 0 1,29 241-1,13 41-25,1 67 34,-6-287-16,-14-88-18,-4-2 17,-5-26 5,4-2 0,35 110 0,-43-168 2,2-1 1,1 1-1,0-2 1,28 41-1,-36-60 13,1-1 0,-1 0-1,1 0 1,0 0 0,0-1-1,0 1 1,0-1 0,1 0 0,-1 0-1,0-1 1,1 1 0,0-1 0,-1 0-1,1 0 1,0 0 0,-1-1-1,9 0 1,9 0 81,1-1 0,29-5 0,-38 4-71,262-42 326,108-13-1178,-153 33 463,-109 9 147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47.938"/>
    </inkml:context>
    <inkml:brush xml:id="br0">
      <inkml:brushProperty name="width" value="0.035" units="cm"/>
      <inkml:brushProperty name="height" value="0.035" units="cm"/>
    </inkml:brush>
  </inkml:definitions>
  <inkml:trace contextRef="#ctx0" brushRef="#br0">14 457 4545,'-7'-13'1886,"1"-2"2057,6 15-3898,0-1-1,0 0 0,0 1 0,0-1 0,1 1 0,-1-1 0,0 1 0,0-1 0,1 1 0,-1-1 0,0 1 1,1-1-1,-1 1 0,0 0 0,1-1 0,-1 1 0,1-1 0,-1 1 0,1 0 0,-1-1 0,1 1 0,-1 0 1,1 0-1,-1 0 0,1-1 0,-1 1 0,1 0 0,-1 0 0,2 0 0,51-13 68,91-11 0,-53 10-100,102-24 35,-2-9 0,275-104 1,-420 133-47,40-16 6,153-39-1,-231 71-8,0 1 1,-1 0-1,1 0 0,0 1 0,0-1 0,0 2 0,12 1 1,-16-1 0,1 0-1,-1 1 1,1 0 0,-1 0 0,0 0 0,1 0 0,-1 1 0,0 0 0,-1 0 0,1 0 0,0 0 0,-1 0 0,4 6 0,6 8-4,0 0-1,-1 1 1,-2 1-1,0 0 1,0 0 0,-2 1-1,10 36 1,-3 2-14,10 91 0,-4 53 40,-6 271 0,-22-285 1,1 104 10,25 296 72,-27 223 17,4-724-126,-8 387 152,14-322-49,26 169-1,29 9 33,-56-322-140,2 29 128,-4-35-74,1-1-1,0 1 1,0-1 0,-1 1 0,1-1-1,-1 1 1,1-1 0,-1 1 0,0-1-1,1 0 1,-1 1 0,0-1 0,0 0-1,0 1 1,0-1 0,0 0 0,0 0-1,0 0 1,-1 0 0,-1 1 0,-10 5 152,0-1 0,-1-1 0,0 0 0,0-1 0,0 0 0,-16 2 0,-94 5 296,77-8-303,-537 30-78,514-34-184,14-7-41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49.863"/>
    </inkml:context>
    <inkml:brush xml:id="br0">
      <inkml:brushProperty name="width" value="0.035" units="cm"/>
      <inkml:brushProperty name="height" value="0.035" units="cm"/>
    </inkml:brush>
  </inkml:definitions>
  <inkml:trace contextRef="#ctx0" brushRef="#br0">50 494 4337,'-4'-83'4145,"18"129"-2505,-4 20-1546,-3 1 0,-3 0-1,-3 0 1,-2-1 0,-4 1 0,-23 119-1,28-186-60,0 1-1,0 0 1,0-1 0,0 1-1,-1 0 1,1 0-1,0-1 1,0 1 0,0 0-1,-1-1 1,1 1-1,0-1 1,-1 1 0,1 0-1,-1-1 1,1 1-1,0-1 1,-1 1-1,1-1 1,-2 2 0,2-3-10,-1 1 0,1 0 1,-1 0-1,1-1 0,-1 1 0,1 0 1,0-1-1,-1 1 0,1 0 1,0-1-1,-1 1 0,1-1 1,0 1-1,-1 0 0,1-1 1,0 1-1,0-1 0,-1 1 0,1-1 1,0 1-1,0-1 0,-11-38 687,10 36-644,-7-40 391,2-1-1,-1-69 1,13-89-160,1 125-217,17-77 1,-14 110-65,1 0-1,3 1 1,20-46 0,-26 73-8,0 0-1,1 1 1,0 1 0,16-20 0,-21 29-8,1 0 1,0 0-1,-1 0 1,2 1 0,-1 0-1,0 0 1,1 0-1,0 0 1,0 1 0,0 0-1,0 0 1,0 1 0,1 0-1,8-2 1,-11 4-4,0 0 0,0 0 0,0 0 0,0 1 0,0 0 0,0-1 0,-1 1 0,1 1 0,0-1 0,0 1 0,-1-1 0,1 1 0,-1 0 0,1 0 0,-1 0 0,0 1 0,0-1 0,0 1 0,0 0 0,-1 0 0,1 0 0,-1 0 0,1 0 0,2 7 0,3 3-8,-1 0 0,0 1 0,-1 0 0,-1 0 0,5 18-1,3 36 2,-2 0 0,-4 0 1,-1 79-1,4 31 41,-3-131-52,-4-34-269,-1 0 0,0 18-1,-2-30 243,0 0 0,0 0 0,0 0 0,0 0 0,-1-1 0,1 1-1,0 0 1,0 0 0,-1 0 0,1-1 0,-1 1 0,1 0 0,0-1 0,-1 1 0,0 0-1,1-1 1,-1 1 0,1 0 0,-1-1 0,0 1 0,1-1 0,-1 1 0,0-1 0,0 0-1,1 1 1,-1-1 0,0 0 0,0 1 0,1-1 0,-1 0 0,0 0 0,0 0 0,0 0-1,0 1 1,0-1 0,1 0 0,-1-1 0,-1 1 0,-18 2-474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0.218"/>
    </inkml:context>
    <inkml:brush xml:id="br0">
      <inkml:brushProperty name="width" value="0.035" units="cm"/>
      <inkml:brushProperty name="height" value="0.035" units="cm"/>
    </inkml:brush>
  </inkml:definitions>
  <inkml:trace contextRef="#ctx0" brushRef="#br0">0 151 6649,'8'-8'937,"10"0"-401,2-2-208,7-6 1072,1 0-784,3-1-216,1-3-8,-4 2-128,1 4-104,-5 3-216,-1 1-432,-1 10 424,-4-2-48,-2 4-64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0.589"/>
    </inkml:context>
    <inkml:brush xml:id="br0">
      <inkml:brushProperty name="width" value="0.035" units="cm"/>
      <inkml:brushProperty name="height" value="0.035" units="cm"/>
    </inkml:brush>
  </inkml:definitions>
  <inkml:trace contextRef="#ctx0" brushRef="#br0">0 1 6465,'8'8'769,"0"4"-409,2 5-160,-4 9 728,2 6-320,-1 7-408,1 2-64,-6 5-760,-2 1 624,4-2-80,2-3-48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2.282"/>
    </inkml:context>
    <inkml:brush xml:id="br0">
      <inkml:brushProperty name="width" value="0.035" units="cm"/>
      <inkml:brushProperty name="height" value="0.035" units="cm"/>
    </inkml:brush>
  </inkml:definitions>
  <inkml:trace contextRef="#ctx0" brushRef="#br0">0 558 5113,'0'2'3,"1"0"-1,-1-1 1,1 1 0,-1 0-1,1-1 1,0 1-1,-1 0 1,1-1 0,0 1-1,1 1 1,7 13 37,37 153 1140,-27-93-376,-13-49-128,3 42 1,-4-24 731,-5-45-1386,0 0-1,0 0 1,0 0-1,0 0 1,0 0-1,0 0 1,0-1-1,0 1 1,0 0-1,0 0 1,0 0-1,-1 0 0,1 0 1,0 0-1,0 0 1,0 0-1,0 0 1,0 0-1,0 0 1,0 0-1,0-1 1,-1 1-1,1 0 1,0 0-1,0 0 1,0 0-1,0 0 0,0 0 1,0 0-1,-1 0 1,1 0-1,0 0 1,0 0-1,0 0 1,0 0-1,0 0 1,0 1-1,0-1 1,-1 0-1,1 0 0,0 0 1,0 0-1,0 0 1,0 0-1,0 0 1,0 0-1,0 0 1,0 0-1,-1 0 1,1 0-1,0 1 1,0-1-1,0 0 1,0 0-1,0 0 0,0 0 1,0 0-1,0 0 1,0 0-1,0 1 1,0-1-1,0 0 1,0 0-1,0 0 1,-8-9 443,2-7-190,1 0-1,0 0 1,1 0 0,1-1 0,-2-32 0,3 30-185,-6-70 106,5-151-1,6 187-167,3-1-1,2 1 1,3 0 0,19-57-1,-25 93-23,2 1 0,0 0 0,0 0-1,2 1 1,20-29 0,-25 39-4,-1 1 1,1 0-1,1 0 1,-1 0 0,1 0-1,-1 1 1,1 0-1,0 0 1,8-4-1,-9 6 0,-1 0-1,1 0 1,-1 0-1,1 0 1,0 1-1,-1-1 1,1 1-1,0 0 0,0 0 1,-1 1-1,1-1 1,0 1-1,-1 0 1,1 0-1,-1 0 1,5 2-1,-2 0-1,-1 0 1,0 1-1,0 0 1,0 0-1,0 0 1,0 0-1,-1 1 1,1 0-1,-1 0 1,-1 0-1,1 0 0,-1 0 1,0 1-1,5 12 1,0 2-3,0 1-1,-2 0 1,4 23 0,0 14 11,3 91 0,-11 61-10,-3-123-21,1-53-126,-1 58-101,0-79-173,0-1 0,-1 1 0,-1-1 0,0 0 0,-5 13 0,7-22 329,0-1 0,-1 1 0,1-1 0,-1 1 0,0-1 0,0 0 0,0 1 0,0-1 0,0 0 0,0 0 0,-4 1 0,-9 7-592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46.580"/>
    </inkml:context>
    <inkml:brush xml:id="br0">
      <inkml:brushProperty name="width" value="0.035" units="cm"/>
      <inkml:brushProperty name="height" value="0.035" units="cm"/>
    </inkml:brush>
  </inkml:definitions>
  <inkml:trace contextRef="#ctx0" brushRef="#br0">851 52 8602,'0'-5'383,"0"0"1,0 0 0,-1 1-1,1-1 1,-1 0 0,-2-7-1,2 12-305,1-1 0,0 0 0,-1 1 0,1-1 0,0 0 0,-1 1 0,1-1 0,-1 1 0,1-1 0,-1 1 0,1-1-1,-1 1 1,0-1 0,1 1 0,-1-1 0,0 1 0,1 0 0,-1-1 0,-1 1 0,1-1-38,0 1 0,-1 0 0,1 0 1,0 1-1,0-1 0,-1 0 0,1 0 0,0 1 0,0-1 0,-1 0 0,1 1 1,0-1-1,0 1 0,0 0 0,0-1 0,-1 2 0,-3 2-15,1 0-1,-1 0 1,1 0-1,0 0 0,1 1 1,-1-1-1,1 1 1,0 0-1,-4 9 1,-21 56-4,14-32-4,-90 192 613,-170 277 0,214-406-276,-132 236 1066,159-276-1247,11-21-103,-18 45-1,39-83-155,1-1 0,-1 0 0,1 0 0,0 0 0,-1 0 0,1 0 0,0 0 0,0 1 0,-1-1 0,1 0 0,0 0 1,0 0-1,0 1 0,1-1 0,-1 0 0,0 2 0,1-3 48,0 1 0,-1-1 1,1 1-1,0-1 0,-1 1 1,1-1-1,0 0 0,0 1 1,-1-1-1,1 0 0,0 0 1,0 1-1,0-1 0,-1 0 1,1 0-1,0 0 0,0 0 1,0 0-1,0 0 0,-1 0 1,1 0-1,0 0 0,0-1 1,0 1-1,0-1 0,18-3-467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2.666"/>
    </inkml:context>
    <inkml:brush xml:id="br0">
      <inkml:brushProperty name="width" value="0.035" units="cm"/>
      <inkml:brushProperty name="height" value="0.035" units="cm"/>
    </inkml:brush>
  </inkml:definitions>
  <inkml:trace contextRef="#ctx0" brushRef="#br0">1 107 4281,'33'-12'456,"5"4"-312,7-6-136,-1-4 216,7-7-176,-4-5 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3.035"/>
    </inkml:context>
    <inkml:brush xml:id="br0">
      <inkml:brushProperty name="width" value="0.035" units="cm"/>
      <inkml:brushProperty name="height" value="0.035" units="cm"/>
    </inkml:brush>
  </inkml:definitions>
  <inkml:trace contextRef="#ctx0" brushRef="#br0">0 29 9058,'9'-5'145,"-1"1"0,1 0 1,0 1-1,0 0 0,1 1 0,-1-1 1,0 2-1,1-1 0,-1 1 0,1 1 1,0 0-1,-1 0 0,16 3 0,-19-2-142,0 0 0,-1 1-1,1 0 1,0 0 0,-1 0-1,0 1 1,1-1-1,-1 1 1,0 0 0,-1 1-1,1 0 1,-1-1 0,1 1-1,-1 1 1,0-1-1,0 0 1,-1 1 0,1 0-1,-1 0 1,0 0 0,-1 0-1,1 1 1,1 5-1,-1 0-6,0 1-1,-1-1 1,-1 1-1,0-1 0,0 1 1,-1 0-1,-1-1 0,0 1 1,0-1-1,-1 1 1,-1-1-1,-5 17 0,-3 0 13,0 0-1,-2-1 0,-25 42 1,-4-14 46,14-19 36,27-35-87,1-1 1,-1 0-1,1 1 0,-1-1 1,1 1-1,0-1 1,-1 1-1,1-1 1,0 1-1,-1-1 0,1 1 1,0-1-1,0 1 1,-1-1-1,1 1 1,0-1-1,0 1 0,0-1 1,0 1-1,0-1 1,0 1-1,0 0 1,0-1-1,0 1 0,0-1 1,0 1-1,0-1 1,0 1-1,0 0 1,0-1-1,1 1 0,-1-1 1,0 1-1,0-1 1,1 1-1,-1-1 1,0 1-1,1-1 0,-1 0 1,0 1-1,1-1 1,-1 1-1,1-1 1,-1 0-1,1 1 0,-1-1 1,1 0-1,-1 0 1,1 1-1,-1-1 1,1 0-1,-1 0 0,1 0 1,0 1-1,-1-1 1,1 0-1,0 0 1,6 1 22,0-1 1,1 0-1,12-1 1,-13 1-23,74-8 26,140-32-1,-159 27-16,29-6-12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4.518"/>
    </inkml:context>
    <inkml:brush xml:id="br0">
      <inkml:brushProperty name="width" value="0.035" units="cm"/>
      <inkml:brushProperty name="height" value="0.035" units="cm"/>
    </inkml:brush>
  </inkml:definitions>
  <inkml:trace contextRef="#ctx0" brushRef="#br0">100 437 2304,'2'58'803,"-3"0"0,-3 0-1,-2 0 1,-26 107-1,30-155-538,1-5-60,0 0-1,0-1 0,-1 1 1,1-1-1,-1 1 1,0-1-1,0 0 0,-1 0 1,1 0-1,-1 0 1,-3 4-1,5-7-160,1-1 1,-1 0-1,1 0 1,0 0-1,-1 0 1,1 0-1,0 0 1,-1 0-1,1 0 0,-1 0 1,1 0-1,0 0 1,-1 0-1,1 0 1,-1 0-1,1-1 1,0 1-1,-1 0 0,1 0 1,0 0-1,-1-1 1,1 1-1,0 0 1,-1 0-1,1-1 1,0 1-1,-1 0 0,1 0 1,0-1-1,0 1 1,0 0-1,-1-1 1,1 1-1,0-1 1,0 1-1,0 0 0,0-1 1,0 1-1,-1 0 1,1-1-1,0 0 1,-6-17 606,0-42-159,2-1-1,3 0 0,13-117 1,18-17-171,-23 164-290,2 0 1,1 0-1,2 1 1,16-31-1,-21 49-25,0 0 0,1 0 0,0 1 0,0 0-1,2 1 1,-1 0 0,1 0 0,20-14 0,-26 22-5,0-1-1,0 1 1,0-1-1,0 1 1,0 0-1,0 1 1,0-1-1,1 1 1,-1 0 0,1 0-1,-1 0 1,1 0-1,0 1 1,-1 0-1,1 0 1,-1 0-1,1 0 1,0 1 0,-1 0-1,1 0 1,-1 0-1,0 1 1,1-1-1,-1 1 1,0 0-1,0 0 1,0 0 0,0 1-1,5 4 1,-2 0-2,0 0 0,0 1 1,-1-1-1,1 2 1,-2-1-1,0 1 0,0-1 1,0 1-1,4 15 1,1 4 6,12 57 0,36 293-61,-58-377 67,3 21-227,-2-1 0,0 0 0,-3 24 0,1-40 127,0 1-1,0 0 1,0 0-1,-1-1 1,1 1-1,-1-1 1,-1 1-1,1-1 0,-1 0 1,0 0-1,0 0 1,-1 0-1,1-1 1,-1 1-1,0-1 1,-6 5-1,-20 13-369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4.876"/>
    </inkml:context>
    <inkml:brush xml:id="br0">
      <inkml:brushProperty name="width" value="0.035" units="cm"/>
      <inkml:brushProperty name="height" value="0.035" units="cm"/>
    </inkml:brush>
  </inkml:definitions>
  <inkml:trace contextRef="#ctx0" brushRef="#br0">1 151 9994,'12'0'680,"5"-6"-584,7-4-40,9-2 96,5-6-64,11-9-32,0-5 16,9-13-32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5.339"/>
    </inkml:context>
    <inkml:brush xml:id="br0">
      <inkml:brushProperty name="width" value="0.035" units="cm"/>
      <inkml:brushProperty name="height" value="0.035" units="cm"/>
    </inkml:brush>
  </inkml:definitions>
  <inkml:trace contextRef="#ctx0" brushRef="#br0">0 106 7178,'21'-17'556,"0"1"0,2 0 0,26-13 1,-40 25-466,0-1 0,1 2 1,-1-1-1,1 1 1,0 1-1,0 0 0,0 0 1,1 1-1,-1 0 1,0 1-1,14 1 1,-23-1-93,1 0 1,-1 0-1,0 0 1,1 1-1,-1-1 1,0 0-1,0 1 1,1-1-1,-1 1 1,0-1-1,0 1 1,0-1-1,1 1 1,-1 0 0,0 0-1,0 0 1,0-1-1,0 1 1,-1 0-1,1 0 1,0 0-1,0 1 1,0-1-1,-1 0 1,1 0-1,-1 0 1,1 0-1,-1 1 1,1-1-1,-1 0 1,0 0 0,0 1-1,1-1 1,-1 0-1,0 1 1,0-1-1,0 0 1,0 1-1,-1-1 1,1 0-1,-1 3 1,-1 5-40,-1 1-1,0 0 1,-1-1 0,-7 14 0,4-8-2,1-1 27,0 1 0,1 0 0,-4 20 0,8-30 25,0 0 0,0 1 0,1-1 0,0 1 0,0-1 0,1 1 0,0-1 0,0 1 0,0-1 0,0 0 0,1 1 0,0-1 0,2 5 0,8 11 48,1-1 0,26 32 0,-20-27-5,-17-23-49,0 1 0,0-1 0,0 1 1,-1 0-1,1-1 0,-1 1 0,0 0 1,1 0-1,-1 0 0,-1 0 0,1 0 1,0 0-1,-1 0 0,0 0 1,1 0-1,-1 0 0,0 0 0,-1 0 1,0 5-1,0-4 0,-1-1 1,1 0-1,-1 0 1,1 0-1,-1 0 1,0-1-1,0 1 0,0 0 1,-1-1-1,1 0 1,-1 1-1,1-1 1,-1 0-1,0 0 1,0 0-1,0-1 1,-4 3-1,-20 8-20,0-1-1,0 0 1,-1-3-1,0 0 1,-1-2 0,-39 4-1,54-10-36,11-1-30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6.484"/>
    </inkml:context>
    <inkml:brush xml:id="br0">
      <inkml:brushProperty name="width" value="0.035" units="cm"/>
      <inkml:brushProperty name="height" value="0.035" units="cm"/>
    </inkml:brush>
  </inkml:definitions>
  <inkml:trace contextRef="#ctx0" brushRef="#br0">14 352 7642,'2'-12'1242,"2"20"-482,3 22-382,7 55-190,-3 1 0,-4 0 0,-9 160 0,2-238-163,-1 7 67,0 0 0,0 0 0,-1-1 0,-1 1 0,-1-1 1,-6 18-1,10-31-83,0-1-1,0 0 1,0 0 0,-1 1 0,1-1 0,0 0 0,0 0 0,0 0-1,0 1 1,0-1 0,0 0 0,-1 0 0,1 0 0,0 0 0,0 0-1,0 1 1,0-1 0,-1 0 0,1 0 0,0 0 0,0 0 0,-1 0-1,1 0 1,0 0 0,0 0 0,0 1 0,-1-1 0,1 0-1,0 0 1,0 0 0,-1 0 0,1 0 0,0 0 0,0 0 0,-1-1-1,1 1 1,0 0 0,0 0 0,0 0 0,-1 0 0,1 0 0,0 0-1,0 0 1,0 0 0,-1 0 0,1-1 0,0 1 0,0 0-1,0 0 1,0 0 0,-1 0 0,1-1 0,0 1 0,0 0 0,0 0-1,0 0 1,0-1 0,0 1 0,-1 0 0,-5-13 207,0-19 22,1-1 1,1 0 0,2-40 0,13-98-106,-1 88-35,33-120 1,-30 156-93,3 0 0,1 0-1,44-79 1,-55 115-5,0 1 0,1 0 0,1 1 0,-1-1 0,1 1 0,1 1 0,14-12 0,-21 18 0,0 1 0,0-1-1,0 1 1,1-1 0,-1 1 0,1 0 0,-1 0-1,1 0 1,-1 1 0,1-1 0,-1 0 0,1 1-1,0 0 1,-1 0 0,1 0 0,0 0 0,-1 0-1,1 0 1,0 0 0,-1 1 0,1 0 0,-1-1-1,1 1 1,-1 0 0,1 0 0,-1 0 0,1 1-1,-1-1 1,0 1 0,0-1 0,0 1 0,0 0-1,0-1 1,0 1 0,0 0 0,0 1 0,-1-1-1,1 0 1,0 3 0,10 13 5,-1 0 0,-1 1 0,-1 0 0,0 1 0,-2 0 0,7 27 0,19 128-5,-12 64 38,-21-200-139,-1 0-1,-2 0 1,-1 0-1,-12 42 1,14-73 22,0-1 0,0 0 0,-1 1 0,0-1 1,0 0-1,-1-1 0,0 1 0,0-1 0,0 1 0,-8 6 1,-5 5-167</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6.826"/>
    </inkml:context>
    <inkml:brush xml:id="br0">
      <inkml:brushProperty name="width" value="0.035" units="cm"/>
      <inkml:brushProperty name="height" value="0.035" units="cm"/>
    </inkml:brush>
  </inkml:definitions>
  <inkml:trace contextRef="#ctx0" brushRef="#br0">0 174 8898,'12'-4'712,"6"-4"-512,0-1-88,9-3 392,1-4-328,1 4-32,3-4-24,-1 1-536,3-3-584,-3-2 872,1 1-136,-1-5-120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7.179"/>
    </inkml:context>
    <inkml:brush xml:id="br0">
      <inkml:brushProperty name="width" value="0.035" units="cm"/>
      <inkml:brushProperty name="height" value="0.035" units="cm"/>
    </inkml:brush>
  </inkml:definitions>
  <inkml:trace contextRef="#ctx0" brushRef="#br0">1 1 5201,'3'62'1345,"18"106"-1,-18-151-1106,-2-12-178,0-1 0,0 1-1,0-1 1,0 1-1,1-1 1,0 0-1,0 0 1,0 1 0,0-1-1,1 0 1,0-1-1,0 1 1,0 0 0,0-1-1,5 4 1,-6-5-10,1-1 0,-1 1 0,1-1 0,-1 0 0,1 0 0,0 0 0,-1 0 0,1 0 1,0-1-1,0 1 0,0-1 0,0 0 0,0 0 0,-1 0 0,1 0 0,0 0 0,0-1 0,0 1 0,0-1 1,-1 0-1,1 0 0,0 0 0,-1 0 0,1 0 0,0-1 0,2-1 0,1-1 119,0-1 0,0 0 0,-1 0 0,1 0 0,-1-1 0,-1 0 0,6-8 0,16-16 625,-25 29-785,-1 0 0,1 0 0,0 1 0,0-1 0,0 0 0,0 1 0,0-1 1,1 1-1,-1-1 0,0 1 0,0 0 0,0 0 0,0-1 0,0 1 0,1 0 0,-1 0 0,0 0 0,0 0 0,0 0 0,0 0 0,1 0 1,-1 1-1,0-1 0,0 0 0,0 1 0,0-1 0,0 1 0,0-1 0,1 1 0,-1-1 0,-1 1 0,1 0 0,0-1 0,0 1 0,0 0 0,0 0 1,0 0-1,0 1 0,5 5 60,0 0 0,0 0 0,8 15 1,-10-17-62,12 25-202,0 1 1,12 35 0,-10-21 39,-2-11 32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7.814"/>
    </inkml:context>
    <inkml:brush xml:id="br0">
      <inkml:brushProperty name="width" value="0.035" units="cm"/>
      <inkml:brushProperty name="height" value="0.035" units="cm"/>
    </inkml:brush>
  </inkml:definitions>
  <inkml:trace contextRef="#ctx0" brushRef="#br0">1 544 9434,'4'-9'849,"-1"13"-400,0 20-144,-2-20-249,19 391 654,-20-395-701,0 0 0,0 0 0,1 1 0,-1-1 0,0 0 0,0 0 0,0 0 1,0 0-1,0 0 0,0 1 0,0-1 0,0 0 0,0 0 0,0 0 1,0 0-1,0 1 0,0-1 0,-1 0 0,1 0 0,0 0 0,0 0 1,0 0-1,0 1 0,0-1 0,0 0 0,0 0 0,0 0 0,0 0 0,0 0 1,-1 0-1,1 0 0,0 1 0,0-1 0,0 0 0,0 0 0,0 0 1,0 0-1,-1 0 0,1 0 0,0 0 0,0 0 0,0 0 0,0 0 1,-1 0-1,1 0 0,0 0 0,0 0 0,0 0 0,0 0 0,0 0 0,-1 0 1,1 0-1,0 0 0,0 0 0,-5-9 265,0-109 256,6-1 1,5 0-1,33-184 0,-36 286-502,5-26 67,12-42 0,-16 72-77,0 1 0,1 1 0,0-1 0,1 1 0,0 0 0,1 0-1,0 0 1,9-9 0,-13 16-14,1 0 0,0 1-1,-1 0 1,1-1-1,0 1 1,1 1 0,-1-1-1,0 0 1,1 1 0,-1 0-1,1 0 1,0 1 0,0-1-1,0 1 1,0 0-1,8-1 1,-6 2-6,-1 1 0,1-1 0,0 1 0,-1 1 0,1-1 0,-1 1 0,1 0 0,-1 1 0,0-1 0,0 1 0,7 5 0,1 1-4,0 1 0,-1 0 0,-1 1 0,0 1 0,0 0 0,-1 1 1,0 0-1,-2 0 0,11 19 0,-9-11 0,-1 2 0,-1-1 0,-1 1-1,-1 0 1,-1 1 0,2 25 0,-1 6-71,-1 85 0,-6-130 55,-6 135-410,4-131 288,0 1 1,-1-1 0,0 0 0,-1 0 0,-1-1 0,0 1 0,-14 24-1,15-32 73,-1 1-1,0-1 0,-1-1 0,1 1 0,-1-1 0,0 0 1,-13 8-1,-14 7-228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8.184"/>
    </inkml:context>
    <inkml:brush xml:id="br0">
      <inkml:brushProperty name="width" value="0.035" units="cm"/>
      <inkml:brushProperty name="height" value="0.035" units="cm"/>
    </inkml:brush>
  </inkml:definitions>
  <inkml:trace contextRef="#ctx0" brushRef="#br0">1 125 6417,'29'-8'424,"7"-6"-520,1-2-480,8-7 624,1-3-136,3-11-72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13.224"/>
    </inkml:context>
    <inkml:brush xml:id="br0">
      <inkml:brushProperty name="width" value="0.035" units="cm"/>
      <inkml:brushProperty name="height" value="0.035" units="cm"/>
    </inkml:brush>
  </inkml:definitions>
  <inkml:trace contextRef="#ctx0" brushRef="#br0">1182 124 5473,'0'0'53,"0"0"0,0 0 1,0 0-1,0 0 0,0 0 0,0 0 0,0 0 0,0 0 0,0 0 1,0 0-1,0 0 0,1 0 0,-1 0 0,0 0 0,0 0 0,0 0 1,0 0-1,0 0 0,0 0 0,0 0 0,0 0 0,0 0 0,0 0 1,0 0-1,0 0 0,0 0 0,1 0 0,-1 0 0,0 0 0,0 0 1,0 0-1,0 0 0,0 1 0,0-1 0,0 0 0,0 0 0,0 0 1,0 0-1,0 0 0,0 0 0,0 0 0,0 0 0,0 0 0,0 0 1,0 0-1,0 0 0,0 1 0,0-1 0,0 0 0,0 0 0,0 0 1,0 0-1,0 0 0,0 0 0,0 0 0,0 0 0,0 0 0,0 0 1,0 0-1,0 0 0,-1 1 0,15 0 1611,16 1-467,199-14-25,-90 2-1022,177-13 155,-233 12-211,144-38-1,-207 43-72,1 1 0,-1 0 0,1 1 0,-1 2 0,1 0 0,34 1 0,-48 2 18,0 1 1,0 0-1,-1 0 0,1 1 1,-1-1-1,1 1 1,-1 1-1,0-1 1,0 1-1,0 0 1,0 1-1,-1-1 1,9 10-1,3 5 97,-1 0 0,20 32 0,-25-33-99,-1 1 0,0 1 0,-2-1 0,0 1 0,-1 1 0,-1 0 0,6 39 0,-4 11 91,-1 74 0,-5-77-53,1 345 328,-4-146-268,6-4-45,-2 353 40,-26-76-8,1-165-57,4-91-9,13-114-36,-7 100-13,-14 66-10,15-47 10,3-37 22,2-181-13,-22 108 0,-44 295 390,40-222-101,11-70-245,3 243 0,38 184 35,-11-391-93,10 165 4,4-63 28,-21-308-31,-2 0 0,0 0 1,0 0-1,-1 0 0,-1-1 0,-2 14 0,3-21-1,-1-1 0,1 1 0,-1 0 0,0-1 0,1 1 0,-2-1 0,1 0 0,0 0 0,-1 0 0,1 0 0,-1 0 0,0-1 0,0 1 0,0-1 0,0 1 0,0-1 0,-1 0 0,1 0 0,-1-1 0,1 1 0,-1-1 0,-4 2 0,-24 4 27,0-1-1,-48 3 0,2-1-9,-670 129-53,521-75 27,180-45 8,0 2 0,-72 40 0,23-1 8,42-23 30,-96 44-1,142-75-14,-2 0-1,1 0 0,0-1 1,-1-1-1,-14 3 0,20-5 40,0 0 0,0 0 0,0-1-1,0 1 1,0-1 0,0 0 0,1 0-1,-1 0 1,0 0 0,0-1 0,1 0-1,-1 1 1,1-1 0,-1-1 0,1 1 0,-4-4-1,-6-8 84,0 0-1,0-1 1,2-1-1,0 0 1,0-1-1,-11-26 1,10 21-40,-15-32 99,3-1 0,-30-98 0,-15-123-111,38 145-34,21 90-61,-74-288 55,-4-105-76,84 407 26,-3-19 8,-3-75 0,10 103-21,0-17-16,1 1-1,7-43 0,-6 59 34,-1 0 1,-1-30-1,0 31-8,0 1 1,1-1-1,4-29 1,21-55-44,9-37 11,-33 125-38,1 0 0,-2-1 0,1 0 0,-2-18 0,-1 27-47,1-1 0,-1 1 1,0 0-1,-1-1 1,1 1-1,-1 0 0,0 0 1,-1 0-1,1 0 1,-1 0-1,0 1 0,0-1 1,-7-7-1,-19-18-276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8.540"/>
    </inkml:context>
    <inkml:brush xml:id="br0">
      <inkml:brushProperty name="width" value="0.035" units="cm"/>
      <inkml:brushProperty name="height" value="0.035" units="cm"/>
    </inkml:brush>
  </inkml:definitions>
  <inkml:trace contextRef="#ctx0" brushRef="#br0">115 0 4793,'-3'3'160,"0"0"-1,1 1 1,-1-1-1,1 0 1,0 1-1,0 0 1,0-1-1,0 1 1,1 0-1,-1 0 1,1 0-1,0 0 1,1 0-1,-1 0 1,0 0-1,1 0 1,0 0-1,0 0 1,0 1-1,1-1 1,0 0-1,-1 0 1,1 0-1,0 0 1,1 0-1,2 5 1,3 7 89,1 0 1,1-1 0,1 0 0,20 24 0,58 60 13,-53-61-199,57 79 0,-87-109-46,0 0 1,0 0 0,-1 0 0,-1 1-1,1 0 1,-1 0 0,-1-1 0,0 2-1,0-1 1,-1 0 0,1 15 0,-2-19 9,-1-1 1,1 1-1,-1 0 1,0 0-1,0-1 1,-1 1-1,1 0 1,-1-1-1,0 1 1,0-1-1,-1 0 1,1 0-1,-1 0 1,0 0-1,0 0 1,0-1-1,0 1 1,-1-1-1,0 0 1,0 0-1,1 0 1,-2 0-1,1-1 1,-5 3-1,-4 0 10,0 0 0,0-1 0,0-1 1,0 0-1,-1-1 0,1 0 0,-1-1 0,0 0 0,1-2 0,-1 1 0,0-2 0,1 1 1,-1-2-1,1 0 0,0-1 0,0 0 0,0-1 0,0 0 0,1-1 0,-15-9 0,22 11-44,-1 0-1,1 0 0,0 0 1,-6-8-1,-12-26-58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47:58.898"/>
    </inkml:context>
    <inkml:brush xml:id="br0">
      <inkml:brushProperty name="width" value="0.035" units="cm"/>
      <inkml:brushProperty name="height" value="0.035" units="cm"/>
    </inkml:brush>
  </inkml:definitions>
  <inkml:trace contextRef="#ctx0" brushRef="#br0">1 152 9434,'26'-10'872,"7"0"-680,10-2-88,9-1 376,7-1-312,4-4 0,4-2-1296,2 1 1096,-2 1-160,-8 0-72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25.053"/>
    </inkml:context>
    <inkml:brush xml:id="br0">
      <inkml:brushProperty name="width" value="0.035" units="cm"/>
      <inkml:brushProperty name="height" value="0.035" units="cm"/>
    </inkml:brush>
  </inkml:definitions>
  <inkml:trace contextRef="#ctx0" brushRef="#br0">51 775 6961,'-5'-17'1025,"-2"1"0,0 0 0,-1 0-1,-15-22 1,22 36-877,6 14 58,34 103-112,5 11-62,-36-106 57,2 0-1,0 0 0,24 34 1,-32-52-62,-1 0 0,1 0-1,0 0 1,-1 0 0,1 0 0,0 0 0,0 0 0,0-1 0,1 1 0,-1-1 0,0 0 0,0 0 0,1 1-1,-1-2 1,1 1 0,-1 0 0,1 0 0,-1-1 0,1 1 0,-1-1 0,1 0 0,3 0 0,-1-1 25,0 0 1,0 0 0,0-1-1,0 0 1,0 0 0,0 0-1,-1-1 1,1 1 0,-1-1-1,1 0 1,4-5 0,24-23 275,0-2 0,-3-1 0,41-58 1,-46 59-163,118-167 268,119-223 0,-171 241-3464,-87 175 2418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25.792"/>
    </inkml:context>
    <inkml:brush xml:id="br0">
      <inkml:brushProperty name="width" value="0.035" units="cm"/>
      <inkml:brushProperty name="height" value="0.035" units="cm"/>
    </inkml:brush>
  </inkml:definitions>
  <inkml:trace contextRef="#ctx0" brushRef="#br0">6 552 10402,'-6'-9'901,"10"13"-641,11 10-190,-10-10-73,14 12 156,0-2 0,38 23 0,-51-34-52,-1 0 0,2-1 1,-1 1-1,0-1 0,0 0 0,1-1 1,-1 1-1,1-1 0,0-1 1,-1 1-1,1-1 0,0 0 1,-1-1-1,1 1 0,7-3 1,6-4 187,0-1 0,-1-1 0,0-1 0,-1-1 0,0 0 0,21-18 0,-27 20-181,28-22-175,-3-1 0,0-2 0,-3-2 0,-1-1 0,-1-2 0,-2 0 0,-2-2 0,-2-2 0,-2 0 0,30-71 1,-29 50-204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26.441"/>
    </inkml:context>
    <inkml:brush xml:id="br0">
      <inkml:brushProperty name="width" value="0.035" units="cm"/>
      <inkml:brushProperty name="height" value="0.035" units="cm"/>
    </inkml:brush>
  </inkml:definitions>
  <inkml:trace contextRef="#ctx0" brushRef="#br0">0 492 11050,'1'-1'27,"-1"1"0,0 0-1,0 0 1,0-1-1,1 1 1,-1 0 0,0 0-1,0 0 1,1-1-1,-1 1 1,0 0-1,1 0 1,-1 0 0,0 0-1,0 0 1,1 0-1,-1 0 1,0 0 0,1 0-1,-1 0 1,0 0-1,1 0 1,-1 0 0,0 0-1,0 0 1,1 0-1,-1 0 1,0 0 0,1 0-1,-1 0 1,0 0-1,0 0 1,1 0 0,-1 1-1,1-1 1,13 12 333,13 24-284,-23-31 12,6 10 21,0 0 0,2-1 0,0-1-1,0 0 1,16 12 0,-25-22-45,0-1 0,1 1-1,-1-1 1,0 0 0,1-1-1,-1 1 1,1 0 0,0-1-1,0 0 1,0 0 0,-1 0-1,1-1 1,0 1 0,0-1-1,0 0 1,0 0 0,0 0-1,0 0 1,0-1 0,0 1-1,0-1 1,0 0 0,-1-1-1,1 1 1,0-1 0,-1 1-1,1-1 1,-1 0 0,6-5-1,29-24 553,-2-3 0,60-70 0,-12 13-269,38-26-529,-55 55-710,69-82 1,-95 88-119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27.055"/>
    </inkml:context>
    <inkml:brush xml:id="br0">
      <inkml:brushProperty name="width" value="0.035" units="cm"/>
      <inkml:brushProperty name="height" value="0.035" units="cm"/>
    </inkml:brush>
  </inkml:definitions>
  <inkml:trace contextRef="#ctx0" brushRef="#br0">1 269 6337,'2'10'324,"21"107"955,-19-102-1110,1 0 1,1 0 0,0 0 0,0-1-1,14 20 1,-18-30-81,1 0 1,0-1-1,0 1 0,0-1 1,0 0-1,0 0 1,1 0-1,-1 0 0,7 3 1,-8-5-33,0 0 1,0-1 0,0 1-1,0 0 1,1-1 0,-1 1-1,0-1 1,0 0-1,1 0 1,-1 0 0,0 0-1,0 0 1,1 0-1,-1-1 1,0 1 0,0-1-1,1 0 1,-1 1 0,0-1-1,0 0 1,0 0-1,2-2 1,6-4 200,0 0-1,0-1 1,-1 0 0,0-1-1,0 0 1,11-15 0,44-70 1103,-48 69-1075,26-44 294,34-49 170,-62 98-753,1 1 1,1 1-1,33-30 0,-41 42-98,0 0 0,1 1 0,0 0 0,0 0 0,0 0 0,0 1-1,1 1 1,-1 0 0,1 0 0,0 1 0,0 0 0,11-1-1,20 3-215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27.461"/>
    </inkml:context>
    <inkml:brush xml:id="br0">
      <inkml:brushProperty name="width" value="0.035" units="cm"/>
      <inkml:brushProperty name="height" value="0.035" units="cm"/>
    </inkml:brush>
  </inkml:definitions>
  <inkml:trace contextRef="#ctx0" brushRef="#br0">1 582 8538,'0'3'86,"0"-1"0,0 1 0,0 0 1,0 0-1,1 0 0,-1 0 0,1-1 0,0 1 1,0 0-1,0-1 0,0 1 0,1 0 0,-1-1 0,3 4 1,-2-4-42,0-1 1,-1 1-1,1-1 1,0 0-1,0 0 1,0 0-1,0 0 1,0 0-1,0 0 1,0 0-1,0-1 1,0 1-1,0-1 1,0 0-1,0 1 1,0-1-1,1 0 1,-1 0-1,0 0 1,3-1-1,7-1 109,0-1 0,-1 0 0,1-1 0,-1 0 0,0-1 0,0 0 0,0-1 0,14-10 0,7-7 245,37-33-1,-44 33-235,-1-1 0,-1-1 0,-1-1 0,34-52 0,-45 59-297,-1 0 0,-1 0 0,0-1 0,-1 0 0,-1-1 0,-1 1 1,-1-1-1,4-38 0,-8 53 92,-1 0 0,0 0 0,0 0 0,0 0 0,-1 0 0,0 1 0,0-1 0,-1 0 0,1 0 0,-1 0 0,0 1 0,-1-1 0,-2-4 0,-18-23-315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2.510"/>
    </inkml:context>
    <inkml:brush xml:id="br0">
      <inkml:brushProperty name="width" value="0.035" units="cm"/>
      <inkml:brushProperty name="height" value="0.035" units="cm"/>
    </inkml:brush>
  </inkml:definitions>
  <inkml:trace contextRef="#ctx0" brushRef="#br0">318 1007 9706,'-1'0'81,"0"1"0,0-1-1,0 0 1,0 1 0,0-1-1,1 1 1,-1-1 0,0 1 0,0-1-1,1 1 1,-1-1 0,0 1-1,1 0 1,-1 0 0,1-1 0,-1 1-1,1 0 1,-1 0 0,1-1-1,-1 3 1,1-3-56,0 0-1,0 1 1,0-1-1,0 0 1,0 1-1,0-1 1,0 0 0,0 0-1,0 1 1,0-1-1,0 0 1,0 1-1,0-1 1,0 0-1,0 1 1,0-1 0,1 0-1,-1 0 1,0 1-1,0-1 1,0 0-1,1 0 1,-1 1-1,0-1 1,0 0 0,1 0-1,-1 0 1,0 1-1,0-1 1,1 0-1,-1 0 1,0 0-1,0 0 1,1 0-1,-1 1 1,0-1 0,1 0-1,-1 0 1,0 0-1,1 0 1,-1 0-1,0 0 1,1 0-1,-1 0 1,0 0 0,1 0-1,-1-1 1,0 1-1,0 0 1,1 0-1,-1 0 1,0 0-1,1 0 1,-1 0 0,1-1-1,48-12 577,56-24 1,-59 20-380,79-19 0,1 16-141,135-2 0,-36 4-47,833-71 133,-344 34-113,201 10-27,-196-24 17,-9-65-54,34 10 13,7 43 2,-330 41-6,717-52 16,-737 74 4,1329-84 17,-1631 96-46,24-2 377,-120 7-302,0 1 0,0 0-1,1 0 1,-1 0 0,0 1 0,0-1-1,1 1 1,-1-1 0,0 1-1,0 0 1,0 1 0,0-1 0,0 0-1,0 1 1,3 1 0,-2 1-48,1 0 0,-1 0 1,0 0-1,0 0 0,0 1 1,0-1-1,5 10 0,0 3-44,-1 1 1,-1 0-1,0 0 0,5 22 1,28 139-2,-26-107 49,3 0 0,48 123 1,-12-82 2,-52-111-24,0 0 1,0 0-1,0 0 1,-1-1-1,1 1 1,-1 0-1,1 0 1,-1 0-1,0 0 1,1 0-1,-1 0 1,0 0 0,0 0-1,-1 0 1,1 0-1,0 0 1,-1 0-1,1 0 1,-1 0-1,0 0 1,1-1-1,-1 1 1,0 0-1,0 0 1,0-1 0,0 1-1,-1-1 1,1 1-1,0-1 1,-1 1-1,1-1 1,-3 2-1,1-1 10,-1-1 0,0 1 0,1-1 0,-1 1-1,0-1 1,0-1 0,1 1 0,-1 0 0,0-1-1,0 0 1,0 0 0,0 0 0,0 0 0,0-1-1,-6-1 1,-49-8 0,-1 2 0,-1 2 0,1 4 0,-1 1 0,-90 13 0,-301 69 37,385-67-46,-1103 222-10,130-91 2,-315-77-10,285-50 116,-223 6-95,534-5-30,17 1 26,-461 54 47,477 0-84,421-24 33,147-21 6,151-28 113,0 0 0,0 0 1,0-1-1,0 0 0,0 0 0,0 0 0,0-1 0,-1 0 0,1 0 0,1-1 0,-1 0 1,0 0-1,0-1 0,1 0 0,-1 0 0,1 0 0,0-1 0,0 0 0,0 0 0,1-1 0,-1 1 1,1-1-1,0-1 0,1 1 0,-1 0 0,1-1 0,0 0 0,-4-8 0,2 3-53,1 0 0,1 0 0,0-1 0,0 0 0,1 0 0,0 0 0,-1-23 0,2-3-59,5-47 0,-1 56-285,-1-1-1,-1 0 1,-6-39-1,-2 22 66,6 1-74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3.559"/>
    </inkml:context>
    <inkml:brush xml:id="br0">
      <inkml:brushProperty name="width" value="0.035" units="cm"/>
      <inkml:brushProperty name="height" value="0.035" units="cm"/>
    </inkml:brush>
  </inkml:definitions>
  <inkml:trace contextRef="#ctx0" brushRef="#br0">1 0 11434,'2'7'64,"1"0"-1,-1 0 0,1 1 1,-2-1-1,1 1 0,-1-1 1,-1 1-1,1-1 0,-2 13 1,2 5 4,5 234 1458,0-356 2446,-6 96-3960,0-42 330,1 1 1,10-58-1,-9 93-314,0 7-10,1 15-7,0 30-31,-3-42 18,3 62-27,4 105 45,-7-168 81,0-8-18,2-25 43,1-35 66,14-125 395,-16 185-556,0 0 0,0 1-1,0-1 1,0 1 0,1-1-1,0 1 1,4-8 0,-6 13-26,0 0 1,0-1-1,0 1 1,0 0-1,0 0 0,0 0 1,1 0-1,-1-1 1,0 1-1,0 0 1,0 0-1,0 0 1,0 0-1,1 0 1,-1 0-1,0 0 1,0-1-1,0 1 1,0 0-1,1 0 1,-1 0-1,0 0 1,0 0-1,0 0 1,1 0-1,-1 0 0,0 0 1,0 0-1,0 0 1,1 0-1,-1 0 1,0 0-1,0 0 1,0 0-1,1 0 1,-1 0-1,0 0 1,0 1-1,0-1 1,0 0-1,1 0 1,-1 0-1,0 0 1,0 0-1,0 0 1,0 0-1,0 1 0,1-1 1,-1 0-1,0 0 1,0 0-1,0 0 1,0 1-1,0-1 1,0 0-1,0 0 1,0 0-1,0 1 1,0-1-1,0 0 1,0 0-1,0 0 1,0 1-1,5 15 25,10 162-681,-14-156 293,0 2-61,-1 0-1,-4 31 1,3-43 279,-2-1-1,1 1 1,-1-1 0,-1 0-1,0 0 1,-11 19 0,-3 0-598</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5.986"/>
    </inkml:context>
    <inkml:brush xml:id="br0">
      <inkml:brushProperty name="width" value="0.035" units="cm"/>
      <inkml:brushProperty name="height" value="0.035" units="cm"/>
    </inkml:brush>
  </inkml:definitions>
  <inkml:trace contextRef="#ctx0" brushRef="#br0">381 1072 9018,'3'-1'253,"1"0"1,0 1 0,-1 0-1,1-1 1,0 1-1,5 1 1,-6-1 42,169-4 782,318-50-1,-117-2-882,9-3-15,-4-20 107,-196 31-149,559-124 172,111 43-206,-596 92-36,263-18 168,1 22-104,57-4-85,-74 4-18,-1 29-14,534 11 1,-43-22-18,-645 13 13,79-12 22,605-96 1,-677 26-22,-191 40 14,-157 42-23,0 0 0,0 1 0,0 0 0,0 0 0,0 1 0,1 0-1,6 1 1,-11-1-2,-1 1 0,0-1 0,1 1 0,-1 0 0,0 0 0,0 0 0,1 0 0,-1 0 0,0 0 0,0 1 0,0-1 0,0 1 0,0-1 0,-1 1 0,1 0 0,0 0 0,-1 0 0,1 0 0,-1 0 0,0 0 0,0 0 0,0 0 0,2 4 0,2 10 0,1 2-1,-2-1 1,0 0 0,-1 1 0,0 19-1,-2 93 5,-2-68-5,-1 268 26,2-312-24,-1-1 0,-1 1 0,-1 0 0,0-1 0,-10 31 0,10-41-1,1-1 0,-2 0 0,1 0 0,0 0 0,-1 0 0,0 0 0,-1-1 0,1 0 0,-1 0 0,0 0 0,0 0 0,0-1 0,-1 0 0,0 0 0,0 0 0,0-1 0,-11 5 0,-12 1 7,0-1 0,-1-2 0,0 0 0,-54 1 1,35-3-10,-1905 185 11,894-72-17,-362 32 22,419-46 120,199-17-46,-724 79-71,1298-138-19,-203 25 119,-531 53 357,783-89-447,-431 19 506,493-36 294,-1-5-1,-212-38 1,317 41-733,1-1 0,0 0 0,0 0 0,0-2 0,1 0 0,0 0 0,0-1 0,-16-12 0,22 14-54,0-1 0,1 0 0,0-1-1,1 0 1,-1 1 0,1-2 0,0 1 0,1 0 0,0-1-1,0 0 1,1 0 0,0 0 0,0-1 0,1 1 0,-2-14-1,-1-11 18,2-1-1,2 0 0,1 0 0,2 0 0,7-42 0,0 24-51,2 1 1,32-85-1,-34 111-290,2 0-1,25-44 1,-31 61 105,0 1 0,1 0 0,-1 0-1,2 0 1,-1 1 0,1 0 0,-1 0 0,2 0 0,-1 1-1,1 0 1,-1 1 0,13-6 0,24-8-352,11-3-178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15.498"/>
    </inkml:context>
    <inkml:brush xml:id="br0">
      <inkml:brushProperty name="width" value="0.035" units="cm"/>
      <inkml:brushProperty name="height" value="0.035" units="cm"/>
    </inkml:brush>
  </inkml:definitions>
  <inkml:trace contextRef="#ctx0" brushRef="#br0">68 274 10738,'-2'-3'197,"0"0"0,0 1 0,0-1 0,0 1-1,0-1 1,-1 1 0,1 0 0,-1 0 0,0 0-1,1 0 1,-5-2 0,6 4-181,1 0 0,0 0 1,0 1-1,-1-1 0,1 0 0,0 0 0,-1 0 1,1 0-1,0 0 0,0 0 0,-1 0 0,1 0 0,0 1 1,0-1-1,-1 0 0,1 0 0,0 0 0,0 1 0,-1-1 1,1 0-1,0 0 0,0 0 0,0 1 0,0-1 0,-1 0 1,1 1-1,0-1 0,0 0 0,0 0 0,0 1 0,0-1 1,0 0-1,0 1 0,0-1 0,0 0 0,0 0 1,0 1-1,0-1 0,0 0 0,0 1 0,0-1 0,0 0 1,0 1-1,2 18 117,-2-17-111,21 143 66,-6 1 1,-5 176-1,-12-283-15,-11 53 0,13-92-58,0 1 0,0-1 0,0 1 0,0 0 0,-1-1 0,1 1 0,0-1 0,0 1 0,0 0 0,-1-1 0,1 1 0,0-1 0,0 1 0,-1-1 1,1 1-1,-1-1 0,1 1 0,0-1 0,-1 0 0,1 1 0,-1-1 0,0 1 0,1-1-1,-1 0-1,1 0 1,-1 0-1,1 0 1,-1 0 0,1-1-1,-1 1 1,1 0-1,0 0 1,-1 0 0,1 0-1,-1-1 1,1 1-1,0 0 1,-1-1 0,1 1-1,0 0 1,-1-1-1,1 1 1,0 0 0,-1-1-1,-12-26 402,2-18-153,3-1 1,2 0-1,2-1 0,1-54 1,3 82-239,0-60 63,16-125 0,-8 148-77,3 1 0,3 1 1,20-55-1,-30 99-10,0 0 1,1 0-1,0 0 1,1 1-1,0 0 0,0 0 1,15-15-1,-17 19-4,1 1 1,1 0-1,-1 0 0,0 0 0,1 0 1,0 1-1,0 0 0,0 0 0,0 1 1,1 0-1,-1 0 0,1 0 0,12-1 1,-15 2 1,1 1 0,-1-1 0,0 1 0,1 0 0,-1 0 0,1 1 0,-1 0 0,0-1 0,0 1 0,1 1 0,-1-1 0,0 1 1,0-1-1,0 1 0,-1 0 0,1 1 0,0-1 0,-1 1 0,1-1 0,-1 1 0,0 0 0,0 0 0,0 1 0,0-1 0,-1 0 0,1 1 0,-1 0 1,3 6-1,4 8 4,0 1-1,-2 1 1,0-1 0,6 30 0,9 85 14,-16-88-12,50 379-842,-53-410 611,2 26-1520,-5-38 1602,0 0 1,0-1-1,0 1 0,0 0 1,-1-1-1,1 1 1,-1 0-1,0-1 0,0 1 1,0 0-1,-1 3 0,-6 2-698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6.617"/>
    </inkml:context>
    <inkml:brush xml:id="br0">
      <inkml:brushProperty name="width" value="0.035" units="cm"/>
      <inkml:brushProperty name="height" value="0.035" units="cm"/>
    </inkml:brush>
  </inkml:definitions>
  <inkml:trace contextRef="#ctx0" brushRef="#br0">0 55 11610,'5'-4'126,"0"-1"0,1 0-1,-1 1 1,1 0-1,0 0 1,0 1 0,0 0-1,0 0 1,1 0-1,-1 1 1,1 0 0,9-2-1,1 1 17,-1 0 0,1 2 0,-1 0 1,18 1-1,-27 0-91,0 1 0,-1-1 0,1 1 0,0 1 0,0-1 0,-1 1-1,1 0 1,-1 1 0,0 0 0,12 6 0,-15-7-33,-1 1 0,1-1 0,-1 0 0,0 1 0,1-1 0,-1 1 0,0 0 0,-1-1 0,1 1 0,0 0 0,-1 0-1,1 0 1,-1 0 0,0 1 0,0-1 0,-1 0 0,1 0 0,-1 1 0,1-1 0,-1 0 0,0 1 0,0-1 0,-1 6 0,-2 2 60,1 1 0,-2-1 1,0-1-1,0 1 1,-1 0-1,0-1 1,-1 0-1,0 0 0,-13 15 1,-9 17 313,21-26-206,7-16-177,0 1 0,0-1-1,0 0 1,0 1 0,0-1-1,0 0 1,0 1 0,0-1-1,0 1 1,0-1 0,0 0-1,0 1 1,1-1 0,-1 0-1,0 1 1,0-1 0,0 0-1,1 0 1,-1 1-1,0-1 1,0 0 0,0 1-1,1-1 1,-1 0 0,1 1-1,2-1 19,-1 1-1,1 0 0,0-1 0,0 1 1,0-1-1,-1 0 0,1 0 0,0 0 0,0 0 1,3-1-1,251-36 52,59-3-1375,-256 39 1053,-23 7-71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7.177"/>
    </inkml:context>
    <inkml:brush xml:id="br0">
      <inkml:brushProperty name="width" value="0.035" units="cm"/>
      <inkml:brushProperty name="height" value="0.035" units="cm"/>
    </inkml:brush>
  </inkml:definitions>
  <inkml:trace contextRef="#ctx0" brushRef="#br0">20 1 13667,'-4'0'792,"4"8"-760,0 0-32,0 3 72,0 5-112,0 4-232,-2 3-216,-6 3 408,5 2-48,1 5-64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7.535"/>
    </inkml:context>
    <inkml:brush xml:id="br0">
      <inkml:brushProperty name="width" value="0.035" units="cm"/>
      <inkml:brushProperty name="height" value="0.035" units="cm"/>
    </inkml:brush>
  </inkml:definitions>
  <inkml:trace contextRef="#ctx0" brushRef="#br0">65 0 6737,'4'35'1025,"-6"3"-449,-2 1-272,-6 3 968,1 7-432,-1 4-992,0 4-504,0-1 592,2 1-104,2-2-200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37.891"/>
    </inkml:context>
    <inkml:brush xml:id="br0">
      <inkml:brushProperty name="width" value="0.035" units="cm"/>
      <inkml:brushProperty name="height" value="0.035" units="cm"/>
    </inkml:brush>
  </inkml:definitions>
  <inkml:trace contextRef="#ctx0" brushRef="#br0">1 1 6137,'6'14'728,"-2"-6"-423,0-2-137,-4 1 376,2-1-120,-2-4-216,0-14-88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2.120"/>
    </inkml:context>
    <inkml:brush xml:id="br0">
      <inkml:brushProperty name="width" value="0.035" units="cm"/>
      <inkml:brushProperty name="height" value="0.035" units="cm"/>
    </inkml:brush>
  </inkml:definitions>
  <inkml:trace contextRef="#ctx0" brushRef="#br0">37 16 13451,'-1'-2'118,"0"1"0,0 0-1,0 0 1,-1-1 0,1 1 0,0 0 0,-1 0-1,1 1 1,0-1 0,-1 0 0,1 0 0,-1 1 0,0-1-1,1 1 1,-3-1 0,3 1-90,1 0 0,0 0 1,-1 0-1,1 0 0,-1 0 0,1 1 0,0-1 0,-1 0 0,1 0 1,0 0-1,-1 1 0,1-1 0,0 0 0,-1 1 0,1-1 1,0 0-1,0 1 0,-1-1 0,1 0 0,0 1 0,0-1 0,-1 1 1,-2 17 561,6 69 255,1-10-551,-4-31-189,-5 328 492,4-355-687,0-4-147,0 0 1,1 0 0,0 0 0,1 0 0,1 0 0,5 20 0,1-21-832,-7-14 1044,-1 0 1,0 1-1,1-1 1,-1 0-1,0 0 1,1 0-1,-1 0 1,0 0-1,0 0 1,1 0 0,-1 0-1,1 0 1,-1 0-1,0 0 1,1 0-1,-1 0 1,0 0-1,1 0 1,-1 0-1,0 0 1,0 0-1,1 0 1,-1 0 0,0-1-1,1 1 1,-1 0-1,1 0 1,2-3-114,0-1 1,0 1 0,0 0-1,0-1 1,3-7-1,18-27-708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42.725"/>
    </inkml:context>
    <inkml:brush xml:id="br0">
      <inkml:brushProperty name="width" value="0.035" units="cm"/>
      <inkml:brushProperty name="height" value="0.035" units="cm"/>
    </inkml:brush>
  </inkml:definitions>
  <inkml:trace contextRef="#ctx0" brushRef="#br0">173 418 11514,'-23'23'802,"1"1"0,2 1 0,0 1 0,-24 41 0,37-55-684,1 0 0,0 1 0,1-1 0,1 1 0,0 0 0,1 0 0,0 1 1,1-1-1,0 0 0,1 1 0,1 0 0,0-1 0,2 18 0,-1-28-104,-1-1 0,0 1 1,1 0-1,0-1 0,-1 1 0,1-1 0,0 0 0,1 1 1,-1-1-1,0 0 0,0 0 0,1 1 0,0-1 1,-1 0-1,1 0 0,0-1 0,0 1 0,0 0 0,4 2 1,-4-3-5,0 0 0,1-1-1,-1 1 1,0-1 0,0 0 0,0 1 0,1-1 0,-1 0 0,0 0 0,0 0 0,0-1 0,1 1 0,-1 0 0,0-1 0,0 0 0,0 1 0,0-1 0,0 0 0,0 0 0,0 0 0,0 0 0,0-1 0,1-1 0,9-5 48,-1-2-1,-1 0 1,0 0 0,0 0 0,11-18 0,38-65 411,-21 31-49,-18 30-148,-13 19-121,0 1 1,2 0-1,-1 1 0,13-13 1,-18 21-124,0 0 0,1 0 0,0 0 0,-1 1 0,1 0 0,0 0 1,0 0-1,0 0 0,0 0 0,1 1 0,-1 0 0,0-1 0,1 2 0,-1-1 1,0 0-1,1 1 0,7 0 0,10 3-25,0 1-1,-1 1 1,0 1 0,40 16 0,-31-10-119,36 8 1,-54-17 72,0 0 1,0-1-1,0-1 1,1 0 0,-1-1-1,18-1 1,-24 0 32,0 0 0,0-1 1,0 0-1,0 0 1,0 0-1,-1-1 0,1 1 1,-1-1-1,1-1 0,-1 1 1,0-1-1,-1 0 0,1 0 1,6-8-1,3-5 91,-1-1 1,0-1-1,-2 0 0,0-1 0,-1 0 0,-1 0 0,-1-1 1,-1 0-1,-1-1 0,-1 0 0,0 1 0,-2-2 0,-1 1 1,-1-45-1,-1 60-25,-1 0 0,0 0 0,0 0 0,-1-1 0,0 2 1,0-1-1,-1 0 0,0 0 0,0 1 0,-1-1 0,-7-10 0,7 13-24,1 0 0,-1 1 0,0-1 0,1 1-1,-1 0 1,-1 0 0,1 1 0,0-1-1,-1 1 1,1 0 0,-1 0 0,0 1 0,0-1-1,0 1 1,0 0 0,0 0 0,-8 0-1,3 1-94,0 0-1,-1 0 1,1 1 0,0 1-1,0 0 1,-16 5-1,20-6-64,1 2 1,0-1-1,-1 0 0,1 1 0,0 0 0,0 1 0,0-1 1,1 1-1,-1 0 0,1 0 0,0 0 0,-6 8 1,8-10 85,1 0 0,0 0 1,0 0-1,1 0 0,-1 0 1,0 0-1,1 1 1,-1 3-1,0 16-469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4.381"/>
    </inkml:context>
    <inkml:brush xml:id="br0">
      <inkml:brushProperty name="width" value="0.035" units="cm"/>
      <inkml:brushProperty name="height" value="0.035" units="cm"/>
    </inkml:brush>
  </inkml:definitions>
  <inkml:trace contextRef="#ctx0" brushRef="#br0">1341 404 1512,'-4'-28'-344,"3"19"991,0-1 0,-1 1-1,0-1 1,0 1 0,-4-10 0,4 16-399,1 1 0,0-1 0,-1 1 0,0-1 0,1 1 0,-1 0 1,0 0-1,0 0 0,0 0 0,-1 0 0,1 0 0,0 1 0,-1-1 1,1 0-1,-1 1 0,1 0 0,-1 0 0,0 0 0,1 0 0,-1 0 0,-4 0 1,-29-3 194,0 1 1,-1 2-1,1 2 1,-37 5-1,49-4-323,-233 28 448,216-23-532,1 2 0,0 2 0,0 2 0,-45 21 1,69-25-34,1 0 0,0 1 0,0 0 0,1 2 0,0 0 1,1 0-1,0 1 0,1 0 0,1 2 0,0-1 1,-11 22-1,-8 17 11,-42 114 1,66-153-12,-29 74 26,-69 121 0,93-191-23,-46 89 52,50-91-41,1-1 1,0 1-1,2-1 0,0 2 0,-3 20 1,2 50 54,6 101 0,-1-187-72,6 71 32,24 124 1,-17-144-18,3-1-1,23 53 1,-6-18-4,-11-22-14,4 10 23,56 116 0,-73-175-17,0 0-1,1 0 1,1-1-1,0-1 1,1 0 0,1 0-1,0-1 1,0-1-1,1 0 1,24 14-1,-8-9 9,0-2 0,1-1 0,0-1 0,54 12 0,-83-23-10,190 42 28,-155-37-30,0-1 0,1-2 0,44-2 0,-64-3 6,1-1-1,-1 0 1,0-1 0,-1-1-1,29-12 1,82-45 42,-53 23-35,-47 25-2,0-1-1,-1-1 0,-1-1 1,-1-1-1,0-1 1,-1-1-1,-1-2 1,-1 0-1,-2-1 1,34-49-1,4-21 12,-28 41-12,1 3 0,72-85 0,-83 112 7,-1 0 0,32-50 0,-42 57 8,-1-1 0,0 0-1,-2 0 1,0-1 0,0 0 0,3-24 0,2-35 246,3-114 0,-18-77 349,-3 171-112,-35-160 0,17 126-248,19 94-198,-6-38 131,-3 1-1,-34-99 0,45 161-161,-1 0-1,0 1 0,-1-1 1,-1 1-1,1 0 0,-2 0 1,1 1-1,-1 0 0,-1 0 1,-14-11-1,1 4 21,0 2 1,0 1-1,-45-19 0,-311-129 269,343 146-299,-1 1 1,-69-16-1,81 25-31,1 2 0,-1 0 0,0 2 0,0 1 0,-41 4 0,28 2-202,0 2-1,0 1 1,-66 27 0,-94 59-601,144-68 506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5.757"/>
    </inkml:context>
    <inkml:brush xml:id="br0">
      <inkml:brushProperty name="width" value="0.035" units="cm"/>
      <inkml:brushProperty name="height" value="0.035" units="cm"/>
    </inkml:brush>
  </inkml:definitions>
  <inkml:trace contextRef="#ctx0" brushRef="#br0">16 1286 7450,'0'0'119,"-1"0"1,1 0 0,-1 0 0,1 1 0,-1-1 0,1 0 0,-1 0 0,1 0-1,-1 0 1,1 0 0,-1 0 0,1-1 0,-1 1 0,1 0 0,-1 0-1,1 0 1,-1 0 0,1-1 0,-1 1 0,1 0 0,-1 0 0,1-1 0,-1 1-1,1 0 1,0-1 0,-1 1 0,1 0 0,0-1 0,-1 1 0,1-1-1,0 1 1,0 0 0,-1-1 0,1 1 0,0-1 0,0 1 0,0-1 0,0 1-1,-1-1 1,1 1 0,0-1 0,0 1 0,0-1 0,0 1 0,0-1-1,0 1 1,0-1 0,0 1 0,1-1 0,-1-1-86,1 0 0,0 0-1,0 0 1,0 0 0,1 0 0,-1 1-1,0-1 1,1 0 0,-1 1 0,1-1 0,2-1-1,113-73 298,-20 15-304,82-73 32,95-62 0,-124 113-31,317-124-1,-84 89 5,9 28-9,-332 77-23,1240-207 41,-870 174 30,-320 41 25,211 19 0,-276-8-75,1 2 0,-1 3 0,-1 1 0,57 24 0,37 15-3,-138-51-39,1 0 0,0 0 1,-1 1-1,1-1 1,0 0-1,-1 1 0,1-1 1,0 0-1,-1 1 0,1-1 1,-1 1-1,1-1 1,-1 1-1,1-1 0,-1 1 1,0 0-1,1-1 1,-1 1-1,1-1 0,-1 1 1,0 0-1,0-1 1,1 1-1,-1 0 0,0 0 1,0-1-1,0 1 1,0 0-1,0-1 0,0 1 1,0 0-1,0 0 1,0-1-1,0 1 0,0 0 1,0-1-1,-1 1 1,1 0-1,0-1 0,0 1 1,-1 0-1,1-1 1,-1 1-1,1 0 0,0-1 1,-1 1-1,1-1 1,-2 1-1,2 1-35,-1-1-1,0 0 1,1 0 0,-1 1-1,0-1 1,1 0 0,0 1-1,-1-1 1,1 1 0,0-1-1,-1 1 1,1 1 0,3 3-260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6.394"/>
    </inkml:context>
    <inkml:brush xml:id="br0">
      <inkml:brushProperty name="width" value="0.035" units="cm"/>
      <inkml:brushProperty name="height" value="0.035" units="cm"/>
    </inkml:brush>
  </inkml:definitions>
  <inkml:trace contextRef="#ctx0" brushRef="#br0">2 25 7546,'-1'-1'193,"1"0"1,0 0-1,0 0 1,0 0-1,-1 0 0,1 0 1,0 0-1,0 0 1,0 0-1,0 0 1,1 0-1,-1 0 1,0 1-1,0-1 1,0 0-1,1 0 1,-1 0-1,1 0 1,-1 0-1,0 0 1,2-1-1,6 0 1416,-1 13-1550,5 18 23,29 54 0,-13-30-78,126 207 6,-8-15-47,-137-227 40,-1 1 0,0 0 1,-1 0-1,-2 0 0,0 1 0,-1-1 1,2 24-1,-5-29 38,-1 1-1,0-1 1,-1 0 0,-1 0 0,0 0 0,-1 0-1,-1 0 1,0-1 0,0 1 0,-13 23 0,4-14 63,-1-1 0,-1 0 0,-1-1 0,0-1 1,-2-1-1,-29 26 0,12-16-43,-1-2 1,-73 41-1,59-38-25,23-7-68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7.448"/>
    </inkml:context>
    <inkml:brush xml:id="br0">
      <inkml:brushProperty name="width" value="0.035" units="cm"/>
      <inkml:brushProperty name="height" value="0.035" units="cm"/>
    </inkml:brush>
  </inkml:definitions>
  <inkml:trace contextRef="#ctx0" brushRef="#br0">444 14 7866,'-9'0'357,"-1"1"0,0 1 0,0 0 1,1 0-1,-1 1 0,1 0 1,-16 8-1,-59 37 908,64-35-1134,0 1-1,2 1 1,0 1-1,0 1 1,1 0-1,1 1 0,1 1 1,1 0-1,-23 41 1,25-35-82,0 2 0,2-1 1,0 1-1,2 1 0,1-1 1,2 1-1,0 1 0,0 29 1,4-26-30,1 0 0,2-1 1,7 42-1,-6-57-10,0 0 1,2-1-1,0 1 1,0-1-1,1 0 0,1 0 1,1-1-1,11 17 0,-16-26 0,1-1 0,-1 0 0,1 0 0,0 0 0,0 0 0,0-1 0,0 1 0,1-1 0,-1 0 0,1-1 0,0 1-1,0-1 1,0 0 0,0 0 0,0 0 0,0-1 0,1 1 0,-1-2 0,0 1 0,1 0 0,-1-1 0,1 0 0,-1 0 0,1-1 0,-1 1-1,0-1 1,1 0 0,-1-1 0,10-3 0,-1-1 28,-1-1 0,1 0-1,-1-1 1,0 0 0,-1-1-1,0 0 1,-1-1 0,1-1-1,15-19 1,-9 7 59,-2-1-1,0 0 0,-2-1 1,-1-1-1,-1 0 0,-1-1 1,14-53-1,-16 45 62,-2-1-1,-2 0 0,-1 0 1,-2-1-1,-5-69 0,1 89-93,0 0-1,-2 0 1,0 0-1,0 0 1,-2 0 0,0 1-1,-1 0 1,-1 1-1,0-1 1,-18-23 0,21 32-111,-1 0 0,0 0 0,-1 1 0,1 0 0,-1 0 0,0 0 0,0 1 0,-1 0 0,0 1 0,0-1 0,0 1 0,0 1 0,-1 0 0,1 0 0,-1 1 0,0 0 0,0 0 0,0 1 0,0 0 0,0 0 0,0 1 0,-11 2 0,11-1-58,0 0 0,1 1 0,-1 1 0,1 0 0,-1 0 0,1 0 0,0 1 0,0 0 0,1 0 0,-1 1 0,1 0 0,-8 8 0,-9 17-368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15.855"/>
    </inkml:context>
    <inkml:brush xml:id="br0">
      <inkml:brushProperty name="width" value="0.035" units="cm"/>
      <inkml:brushProperty name="height" value="0.035" units="cm"/>
    </inkml:brush>
  </inkml:definitions>
  <inkml:trace contextRef="#ctx0" brushRef="#br0">1 274 10266,'0'-12'984,"12"8"-664,-1 0-127,11-3 783,0-1-632,5-2-144,1-4-72,7-6-288,5-3-1064,-5-15 1104,5-5-137,-7-2-79,-1-1-224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7.802"/>
    </inkml:context>
    <inkml:brush xml:id="br0">
      <inkml:brushProperty name="width" value="0.035" units="cm"/>
      <inkml:brushProperty name="height" value="0.035" units="cm"/>
    </inkml:brush>
  </inkml:definitions>
  <inkml:trace contextRef="#ctx0" brushRef="#br0">442 1 10474,'-41'41'696,"11"24"-624,1 6-8,3 16 32,3 7-8,-1 27 8,4 13 0,1 9-31,-1 1-25,-2 2 8,-3 6-16,-5 11-48,-3-5-801,-3-22 753,1-18-96,7-39-32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5:58.281"/>
    </inkml:context>
    <inkml:brush xml:id="br0">
      <inkml:brushProperty name="width" value="0.035" units="cm"/>
      <inkml:brushProperty name="height" value="0.035" units="cm"/>
    </inkml:brush>
  </inkml:definitions>
  <inkml:trace contextRef="#ctx0" brushRef="#br0">1 180 9810,'5'8'169,"-1"-1"1,1 1-1,-1 0 0,-1 0 0,1 1 0,-2-1 1,4 15-1,-1 5 99,1 31-1,-3-25 261,1 4-383,15 218 70,-18-203-168,1 56 269,-22 202-1,16-299-14,2-20-13,0-21 37,4-72 61,4 0-1,21-111 1,-15 148-318,3 1 0,3 1-1,3 0 1,39-82 0,-47 119-45,1 0-1,1 1 0,0 1 1,2 0-1,1 1 0,1 1 1,1 1-1,33-27 1,-40 37-24,1 0 1,0 2 0,1-1 0,0 2-1,0 0 1,1 1 0,-1 0 0,1 1-1,1 1 1,-1 0 0,1 2 0,-1 0-1,1 0 1,0 2 0,27 2 0,-35-1-6,1 0 0,-1 1 0,0 0 0,1 1 0,-1 0 0,0 1 0,-1 0 1,1 0-1,-1 0 0,13 10 0,-16-11 1,-1 1 1,0 0-1,-1-1 0,1 1 1,-1 1-1,0-1 0,1 0 1,-2 1-1,1-1 0,-1 1 1,1 0-1,-1 0 0,-1 0 1,1 0-1,-1 0 0,0 1 1,0-1-1,0 0 0,-1 1 1,0 6-1,0-2 12,-2-1-1,0 1 1,0-1-1,0 0 1,-1 1 0,-1-1-1,1 0 1,-1-1-1,-1 1 1,0-1 0,0 0-1,-1 0 1,1 0 0,-9 7-1,-11 10 82,-1-1 0,-43 30-1,67-52-82,-117 84-21,-150 79 1,247-151-300,0-2 1,-1-1-1,0-1 0,-1-1 0,-37 9 1,57-17 276,-1 0 0,1-1 0,-1 1 0,0-1 0,0 0 0,1 0 1,-1-1-1,-5 0 0,8 0 6,0 1 1,1-1 0,-1 0-1,1 0 1,-1 0-1,1 0 1,0 0-1,-1 0 1,1 0 0,0 0-1,-1-1 1,1 1-1,0 0 1,0-1 0,0 1-1,0-1 1,1 1-1,-1-1 1,0 1-1,1-1 1,-1 0 0,1 1-1,-1-4 1,-5-44-877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23.599"/>
    </inkml:context>
    <inkml:brush xml:id="br0">
      <inkml:brushProperty name="width" value="0.035" units="cm"/>
      <inkml:brushProperty name="height" value="0.035" units="cm"/>
    </inkml:brush>
  </inkml:definitions>
  <inkml:trace contextRef="#ctx0" brushRef="#br0">1 16 12859,'5'-15'902,"-5"15"-892,0 0 1,0-1-1,0 1 0,0 0 0,0 0 1,0 0-1,0 0 0,1 0 0,-1 0 1,0 0-1,0 0 0,0 0 0,0 0 1,0 0-1,1 0 0,-1 0 0,0 0 1,0 0-1,0 0 0,0 0 0,0 0 1,0 0-1,1 0 0,-1 0 0,0 0 1,0 0-1,0 0 0,0 1 0,0-1 1,0 0-1,1 0 0,-1 0 0,0 0 1,0 0-1,0 0 0,0 0 0,0 0 0,0 0 1,0 1-1,0-1 0,0 0 0,0 0 1,0 0-1,0 0 0,1 0 0,-1 0 1,0 1-1,0-1 0,0 0 0,8 33 485,48 412 1086,-44-341-1359,8 53 22,-15-133-428,1 0 1,1 0 0,0-1-1,16 31 1,-21-49 143,1 0 0,1 1 0,-1-1 1,1 0-1,-1 0 0,1-1 0,1 1 0,-1-1 0,8 6 0,16 5-240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24.188"/>
    </inkml:context>
    <inkml:brush xml:id="br0">
      <inkml:brushProperty name="width" value="0.035" units="cm"/>
      <inkml:brushProperty name="height" value="0.035" units="cm"/>
    </inkml:brush>
  </inkml:definitions>
  <inkml:trace contextRef="#ctx0" brushRef="#br0">302 67 10186,'-2'-1'124,"1"1"0,-1-1 0,1 1 0,-1-1-1,1 1 1,-1-1 0,0 1 0,1 0 0,-1 0 0,0 0 0,0 0-1,1 0 1,-1 0 0,0 0 0,1 1 0,-1-1 0,1 0 0,-1 1-1,0 0 1,1-1 0,-1 1 0,-1 1 0,-4 2 162,0 1 1,0-1-1,-9 9 0,-9 12-33,1 1 0,0 1 0,3 2-1,0 0 1,2 1 0,1 0-1,-26 61 1,39-78-230,0 0 0,0 0 0,1 1-1,1 0 1,1 0 0,0-1 0,-1 22 0,3-33-22,0 0 0,0 0 0,0 0 1,0 0-1,1 0 0,-1 0 0,0 0 0,1 0 1,0 0-1,-1 0 0,1 0 0,0 0 0,0-1 1,0 1-1,0 0 0,0-1 0,2 3 0,-2-3 1,0 0-1,1-1 0,-1 1 1,1 0-1,-1 0 0,1-1 1,-1 1-1,1-1 0,-1 1 1,1-1-1,-1 1 0,1-1 1,0 0-1,-1 0 0,1 0 1,2 0-1,2-1 9,0 0-1,0-1 1,0 0 0,0 0 0,0 0-1,0 0 1,-1-1 0,1 0-1,7-6 1,10-10 122,-1-1 1,0-1-1,22-28 0,25-26 385,-67 74-505,0-1 1,0 0 0,0 1-1,1-1 1,-1 1 0,0 0-1,1 0 1,-1 0-1,0 0 1,1 0 0,-1 0-1,1 1 1,0-1 0,-1 1-1,1 0 1,-1 0-1,5 0 1,2 1-7,0 0 0,-1 1 0,16 6 0,14 2 5,-24-8-11,1-1 0,0 0 0,0-1 0,-1 0-1,1-2 1,0 1 0,28-8 0,-33 6 6,0-1 1,1 0-1,-1 0 1,-1-1-1,1 0 1,-1-1-1,1 0 1,-2 0-1,1-1 1,-1 0-1,11-12 0,-16 16 11,0 0 0,-1 0-1,0-1 1,0 1-1,0-1 1,0 1-1,0-1 1,-1 0-1,1 0 1,-1 1-1,0-1 1,0 0-1,0 0 1,-1 0-1,0 0 1,1 0-1,-1 0 1,-1 0-1,1 0 1,-2-7-1,0 5 20,0 0 0,-1 0 0,1 0-1,-1 1 1,0 0 0,-1-1 0,1 1 0,-1 0-1,0 0 1,0 1 0,-1-1 0,-7-5 0,-48-31-105,18 14-900,41 26 926,0 1 28,0-1-1,0 1 1,0 0 0,0-1 0,0 1 0,1-1-1,-1 0 1,0 1 0,0-1 0,1 0 0,-1 1-1,0-1 1,1 0 0,-1 0 0,1 1 0,-1-1 0,1 0-1,-1 0 1,1 0 0,-1 0 0,1 0 0,0 0-1,0 0 1,-1 0 0,1 0 0,0 0 0,0 0-1,0 0 1,0 0 0,0 0 0,1-1 0,10-10-337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24.717"/>
    </inkml:context>
    <inkml:brush xml:id="br0">
      <inkml:brushProperty name="width" value="0.035" units="cm"/>
      <inkml:brushProperty name="height" value="0.035" units="cm"/>
    </inkml:brush>
  </inkml:definitions>
  <inkml:trace contextRef="#ctx0" brushRef="#br0">1 3 10874,'3'0'99,"0"-1"0,0 0 0,0 1 0,0 0-1,0 0 1,0 0 0,0 0 0,0 0 0,0 0-1,0 1 1,0 0 0,0 0 0,0-1 0,0 2-1,0-1 1,4 3 0,6 1 296,31 12-302,-2 2 0,0 2 0,77 51 0,-45-18-73,70 67 1,-129-106-149,1-2 1,1 0 0,29 17 0,-45-29 120,0-1 0,-1 1 0,1-1-1,0 1 1,0-1 0,0 1-1,0-1 1,0 0 0,0 1 0,0-1-1,0 0 1,0 0 0,0 0-1,0 0 1,0 0 0,0 0-1,0 0 1,0 0 0,0 0 0,0 0-1,0-1 1,0 1 0,0 0-1,0-1 1,0 1 0,0 0 0,0-1-1,0 0 1,1 0 0,5-16-121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25.103"/>
    </inkml:context>
    <inkml:brush xml:id="br0">
      <inkml:brushProperty name="width" value="0.035" units="cm"/>
      <inkml:brushProperty name="height" value="0.035" units="cm"/>
    </inkml:brush>
  </inkml:definitions>
  <inkml:trace contextRef="#ctx0" brushRef="#br0">484 1 11939,'-16'0'960,"4"8"-688,-4 3-96,-3 9 312,-3 6-136,-4 17-128,-5 12-8,-9 16-112,-3 8-104,-12 6-248,2 2-120,-1-7 304,5-1-80,2-18-40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25.570"/>
    </inkml:context>
    <inkml:brush xml:id="br0">
      <inkml:brushProperty name="width" value="0.035" units="cm"/>
      <inkml:brushProperty name="height" value="0.035" units="cm"/>
    </inkml:brush>
  </inkml:definitions>
  <inkml:trace contextRef="#ctx0" brushRef="#br0">1 1 11130,'0'0'21,"0"0"-1,1 0 0,-1 0 0,0 0 0,0 0 0,1 0 1,-1 0-1,0 0 0,0 0 0,1 0 0,-1 0 1,0 0-1,1 0 0,-1 0 0,0 0 0,0 0 1,1 0-1,-1 0 0,0 0 0,0 0 0,1 1 0,-1-1 1,0 0-1,0 0 0,0 0 0,1 1 0,-1-1 1,0 0-1,0 0 0,0 0 0,0 1 0,1-1 0,-1 0 1,0 0-1,0 1 0,0-1 0,0 0 0,4 18 281,-4 26-156,-1-36 0,-3 79 382,1-42-123,2 0 0,1-1-1,9 58 1,-8-95-315,1 0 0,0 0 0,0 0 1,0-1-1,1 1 0,-1-1 0,2 1 1,-1-1-1,6 7 0,-7-10-31,0-1 1,1 1-1,0 0 1,-1-1-1,1 0 0,0 0 1,0 0-1,1 0 1,-1 0-1,0-1 1,0 1-1,1-1 0,-1 0 1,1 0-1,-1 0 1,1-1-1,0 1 0,-1-1 1,6 0-1,1 0 45,0-1-1,-1-1 0,1 1 0,-1-2 1,1 1-1,-1-1 0,0-1 0,0 0 1,0 0-1,-1 0 0,1-1 0,-1-1 1,0 1-1,-1-1 0,1-1 1,-1 1-1,0-1 0,-1-1 0,9-11 1,-2 0 117,0-1 1,-1 0-1,-1-1 1,-1 0-1,-1-1 1,12-43-1,-17 34 69,-3 26-177,-1-1-1,1 1 0,0-1 1,0 1-1,4-10 1,-4 35 215,1-11-282,-7 199 253,-1-97-271,-6 92 2,-1 111-1710,13-295 1566,1 0 1,1 0 0,1-1-1,0 1 1,2-1 0,0 0-1,1 0 1,1 0 0,0-1-1,17 28 1,-20-40-23,0 0 1,0 0-1,1-1 0,0 1 1,7 4-1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3.038"/>
    </inkml:context>
    <inkml:brush xml:id="br0">
      <inkml:brushProperty name="width" value="0.035" units="cm"/>
      <inkml:brushProperty name="height" value="0.035" units="cm"/>
    </inkml:brush>
  </inkml:definitions>
  <inkml:trace contextRef="#ctx0" brushRef="#br0">55 41 8066,'-11'-7'924,"3"3"544,0-1 0,0 0 0,-8-7 0,16 11-927,-3-3 780,3 4-1310,0 0 0,0 0 0,0-1 0,0 1-1,1 0 1,-1 0 0,0 0 0,0 0 0,0 0-1,0 0 1,1-1 0,-1 1 0,0 0 0,0 0 0,0 0-1,0 0 1,1 0 0,-1 0 0,0 0 0,0 0-1,0 0 1,1 0 0,-1 0 0,0 0 0,0 0-1,0 0 1,1 0 0,-1 0 0,0 0 0,0 0-1,0 0 1,1 0 0,-1 0 0,0 0 0,0 0-1,0 0 1,0 0 0,1 1 0,-1-1 0,0 0 0,0 0-1,9 5 28,-1 0-1,1 1 1,-1 0-1,-1 1 1,1-1-1,-1 1 1,0 1-1,7 10 1,133 189 41,-47-59-28,-70-107-30,121 151 101,-129-169-103,1 0-1,1-1 1,1-1-1,1-2 0,44 26 1,6-4-10,-31-19-646,-1 3-1,51 37 1,-95-62 623,0 0 1,0 0 0,0 0 0,0 0-1,-1 0 1,1 0 0,0 1-1,0-1 1,0 0 0,0 0 0,0 0-1,0 0 1,-1 0 0,1 0-1,0 0 1,0 0 0,0 0 0,0 1-1,0-1 1,0 0 0,0 0-1,0 0 1,0 0 0,0 0 0,0 0-1,-1 1 1,1-1 0,0 0-1,0 0 1,0 0 0,0 0 0,0 0-1,0 1 1,0-1 0,0 0-1,0 0 1,0 0 0,0 0 0,1 0-1,-1 0 1,0 1 0,0-1-1,0 0 1,0 0 0,0 0 0,0 0-1,0 0 1,0 0 0,0 1-1,0-1 1,0 0 0,0 0 0,1 0-1,-1 0 1,-12-4-490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4.163"/>
    </inkml:context>
    <inkml:brush xml:id="br0">
      <inkml:brushProperty name="width" value="0.035" units="cm"/>
      <inkml:brushProperty name="height" value="0.035" units="cm"/>
    </inkml:brush>
  </inkml:definitions>
  <inkml:trace contextRef="#ctx0" brushRef="#br0">1101 1 6097,'-9'8'1450,"-1"-1"-1,0 1 1,0-2-1,-22 11 1,17-9-885,-26 18 0,22-10-268,0 1 0,1 1 0,0 1 0,-25 37 0,-51 93 533,71-111-650,-91 136 536,-170 199-1,213-279-536,3 4 0,-67 131-1,125-210-149,6-11-15,0 1 1,0-1-1,-1 0 1,0 0-1,-1-1 1,1 1-1,-10 7 0,6-12-44,9-3 16,0 0-1,0 0 1,0 0-1,0 0 0,0 0 1,0 0-1,1 0 0,-1 0 1,0 0-1,0 0 1,0 0-1,0 0 0,0 0 1,0 0-1,0 0 0,0-1 1,0 1-1,0 0 1,0 0-1,0 0 0,1 0 1,-1 0-1,0 0 1,0 0-1,0 0 0,0 0 1,0 0-1,0 0 0,0 0 1,0-1-1,0 1 1,0 0-1,0 0 0,0 0 1,0 0-1,0 0 0,0 0 1,0 0-1,0 0 1,0 0-1,0-1 0,0 1 1,0 0-1,0 0 1,0 0-1,0 0 0,0 0 1,0 0-1,0 0 0,0 0 1,0 0-1,0 0 1,-1-1-1,1 1 0,0 0 1,0 0-1,0 0 0,0 0 1,0 0-1,0 0 1,0 0-1,0 0 0,0 0 1,0 0-1,-1 0 1,5-3-269,-1 0 0,0 0 0,-1 0 0,1 0 0,0 0 0,-1-1 0,0 1 0,0-1 0,0 0 1,0 0-1,-1 0 0,1 1 0,0-8 0,-1 9 184,12-37-837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5.882"/>
    </inkml:context>
    <inkml:brush xml:id="br0">
      <inkml:brushProperty name="width" value="0.035" units="cm"/>
      <inkml:brushProperty name="height" value="0.035" units="cm"/>
    </inkml:brush>
  </inkml:definitions>
  <inkml:trace contextRef="#ctx0" brushRef="#br0">1301 482 8162,'0'0'863,"-19"10"1899,6-1-2589,1 0 0,0 1 1,1 1-1,0-1 0,1 2 1,0-1-1,-16 27 1,-47 98 313,67-124-434,-72 164 371,-62 118-24,115-255-253,-1-1 1,-2-1-1,-2-2 0,-1-1 1,-58 49-1,78-70-56,5-5-20,8-15-45,3-2-91,0 1-1,1-1 1,0 1 0,12-12 0,4-5-173,35-50-1744,-3-2-1,81-157 1,1-25-4151,-35 92 4839,-93 154 1461,62-102 3725,-62 99-2697,0-1 1,-1 1-1,-1-1 0,0 0 0,3-23 1,-8 38-1159,0-1 1,0 1-1,0 0 1,1 0-1,-1-1 1,0 1-1,1 0 1,0 0-1,-1 1 0,1-1 1,0 0-1,0 1 1,0-1-1,0 1 1,0-1-1,4-1 1,9-8 16,34-35-20,80-100 1,-112 122 208,0-1-1,16-32 1,-27 43 545,-12 19-300,-12 20-256,-15 27-121,21-32-25,-1 0 0,-23 28 1,-37 26 514,-106 82 0,151-132-482,-15 12-21,3 2-1,1 2 0,1 1 0,3 2 0,-59 95 0,41-47-77,-80 127 34,106-179-8,-2-1 0,-1-2 0,-49 45 0,9-11 53,3 2 0,3 3 0,-89 138 0,23-44 494,83-111-354,23-23-415,17-24-675,19-29-268,6-10 751,6-12-133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16.429"/>
    </inkml:context>
    <inkml:brush xml:id="br0">
      <inkml:brushProperty name="width" value="0.035" units="cm"/>
      <inkml:brushProperty name="height" value="0.035" units="cm"/>
    </inkml:brush>
  </inkml:definitions>
  <inkml:trace contextRef="#ctx0" brushRef="#br0">202 68 9746,'10'-9'506,"1"2"0,0 0 1,1 0-1,0 1 0,0 0 0,18-5 1,-18 7-476,0 1 0,0 1 0,1 0 0,-1 0 0,1 1 1,0 1-1,-1 0 0,14 2 0,-23-2-33,0 1 0,0-1 1,-1 1-1,1 0 0,0 0 0,0 0 0,-1 0 0,1 0 0,0 0 0,-1 1 0,1-1 0,-1 1 0,0 0 0,1-1 0,-1 1 1,0 1-1,0-1 0,0 0 0,-1 0 0,1 1 0,0-1 0,-1 1 0,1-1 0,-1 1 0,0-1 0,0 1 0,0 0 1,0 0-1,-1 0 0,1-1 0,-1 1 0,0 0 0,0 0 0,1 0 0,-2 0 0,1 0 0,0 0 0,-1 0 0,-1 5 1,-2 5 22,-1-1 1,0 0 0,0 0 0,-1 0-1,-1 0 1,0-1 0,-1 0-1,-13 15 1,-11 16 132,28-37-128,1 0 0,0 0 1,0 0-1,1 0 0,-1 0 1,1 0-1,-2 9 0,3-12-21,1 1 1,0-1-1,1 1 1,-1-1-1,0 0 0,0 1 1,1-1-1,0 0 0,-1 0 1,1 1-1,0-1 0,0 0 1,0 0-1,0 0 1,1 0-1,-1 0 0,1 0 1,-1 0-1,1 0 0,3 2 1,3 3 3,0 0 1,1-1-1,-1-1 1,1 1-1,19 7 1,-20-10-6,0 1-1,0-1 1,-1 2 0,0-1 0,1 1 0,-1 0 0,-1 1 0,1-1 0,7 10 0,-13-13 31,0-1-1,1 1 1,-1 0 0,0 0 0,0 0 0,-1 0 0,1 0-1,0 0 1,-1 1 0,1-1 0,-1 0 0,1 0 0,-1 0-1,0 0 1,0 1 0,0-1 0,0 0 0,-1 0-1,1 0 1,-1 1 0,1-1 0,-1 0 0,0 0 0,1 0-1,-1 0 1,0 0 0,0 0 0,-1 0 0,1 0 0,0-1-1,-1 1 1,1 0 0,-1-1 0,-2 3 0,-5 4 240,-1 0 1,0-1-1,0 0 1,-20 10-1,-20 8 235,-2-2 0,0-3 1,-86 23-1,129-41-583,1 0-1,0 0 1,-1-1 0,1 0 0,-1 0 0,1-1 0,-1 0-1,1-1 1,-1 1 0,1-2 0,0 1 0,-1-1 0,-14-6-1,-3-10-292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6.900"/>
    </inkml:context>
    <inkml:brush xml:id="br0">
      <inkml:brushProperty name="width" value="0.035" units="cm"/>
      <inkml:brushProperty name="height" value="0.035" units="cm"/>
    </inkml:brush>
  </inkml:definitions>
  <inkml:trace contextRef="#ctx0" brushRef="#br0">293 406 8106,'-14'-10'536,"1"0"0,0-2 1,0 1-1,2-2 0,-1 0 0,-12-19 1,-52-93 1368,26 37-609,39 71-935,5 7 37,1 0 0,-2 1 0,0 0-1,0 0 1,-14-13 0,19 20-155,1-1 361,6 8-513,19 21 167,22 32 1,15 17-78,-42-55-149,1-1 0,1 0 0,0-2 0,2 0 0,0-2 0,0 0-1,28 11 1,69 24 90,57 27-2,-156-65-115,-1 0-1,0 1 1,-1 1-1,0 0 1,-2 2-1,20 20 1,-9-2-6,-1 1 1,-2 1-1,20 40 1,53 121 33,-58-113-8,-27-60-19,2-1 1,1 0-1,1-1 1,1-1 0,0-1-1,22 19 1,47 53-31,-79-83 26,-1 1 0,-1 0 0,1 0 0,-2 1 0,7 13 0,-11-20-126,0-1 0,1 0 0,-1 1 0,0-1 0,-1 1 0,1-1 0,-1 1 0,0 0 0,1-1 0,-2 1 1,1-1-1,0 1 0,-1 0 0,1-1 0,-1 1 0,0-1 0,0 1 0,-1-1 0,1 0 0,-1 1 0,-2 3 0,-7 4-332,-1-3-78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7.694"/>
    </inkml:context>
    <inkml:brush xml:id="br0">
      <inkml:brushProperty name="width" value="0.035" units="cm"/>
      <inkml:brushProperty name="height" value="0.035" units="cm"/>
    </inkml:brush>
  </inkml:definitions>
  <inkml:trace contextRef="#ctx0" brushRef="#br0">1 106 2296,'0'-10'361,"1"-1"0,1 1 0,3-13 0,-3 14 1366,0-1-1,0 0 1,0-13-1,-3 24-1672,1-1 0,0 0 0,0 0 0,0 0 0,0 0 1,-1 0-1,1 0 0,0 0 0,0 0 0,0 1 0,0-1 0,0 0 0,0 0 0,-1 0 0,1 0 0,0 1 0,0-1 0,0 0 0,0 0 0,0 0 0,0 0 0,0 1 0,0-1 0,0 0 0,0 0 0,0 0 0,0 1 1,0-1-1,0 0 0,0 0 0,0 0 0,0 1 0,0-1 0,0 0 0,0 0 0,0 0 0,0 0 0,0 1 0,0-1 0,0 0 0,0 0 0,1 0 0,-1 0 0,0 1 0,0-1 0,0 0 0,0 0 0,0 0 0,1 0 1,-1 0-1,0 0 0,0 1 0,0-1 0,0 0 0,1 0 0,-1 0 0,0 0 0,0 0 0,35 25 830,-23-17-706,-1 0 0,14 13 0,-7-3-14,-2 2-1,0-1 1,-1 2 0,19 35 0,40 97 305,-60-123-390,24 55 130,79 161 236,-92-199-391,3-1 0,2-2-1,39 45 1,-37-51-74,-11-11-467,38 35 1,-42-51 331,-8-9-71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8.488"/>
    </inkml:context>
    <inkml:brush xml:id="br0">
      <inkml:brushProperty name="width" value="0.035" units="cm"/>
      <inkml:brushProperty name="height" value="0.035" units="cm"/>
    </inkml:brush>
  </inkml:definitions>
  <inkml:trace contextRef="#ctx0" brushRef="#br0">74 52 9482,'-22'-11'829,"12"7"-427,1 0 0,0-1 1,-10-6-1,19 11-381,-1-1 0,1 1 0,0 0 0,0 0 0,-1 0 1,1 0-1,0 0 0,0-1 0,0 1 0,-1 0 0,1 0 0,0-1 0,0 1 0,0 0 1,0 0-1,-1 0 0,1-1 0,0 1 0,0 0 0,0 0 0,0-1 0,0 1 0,0 0 1,0-1-1,0 1 0,0 0 0,0 0 0,0-1 0,0 1 0,0 0 0,0 0 0,0-1 1,0 1-1,0 0 0,0-1 0,0 1 0,0 0 0,0 0 0,1-1 0,-1 1 0,0 0 0,0 0 1,0 0-1,0-1 0,1 1 0,-1 0 0,0 0 0,0 0 0,0-1 0,1 1 0,-1 0 1,0 0-1,0 0 0,1 0 0,-1 0 0,0 0 0,0-1 0,1 1 0,-1 0 0,0 0 1,0 0-1,1 0 0,-1 0 0,19-3 691,-14 3-645,-1 1 0,0 0 1,0 0-1,1 0 0,-1 0 0,0 1 0,0 0 1,0 0-1,-1 0 0,1 0 0,0 1 0,-1-1 0,1 1 1,4 5-1,4 4 79,0 1 0,14 20 0,17 33 193,46 93 1,17 29-28,-72-138-260,1-2 0,3-1 0,1-2 0,67 58 0,47 42 98,-131-120-107,-1 0-1,-1 1 1,-1 1-1,21 42 0,-32-58-346,-8-10 295,1-1 0,-1 0-1,0 0 1,0 0 0,0 0-1,0 0 1,0 0-1,0 0 1,0 0 0,0 0-1,1 0 1,-1 0-1,0 0 1,0 0 0,0 0-1,0 0 1,0 0-1,0 0 1,0 0 0,1 0-1,-1 0 1,0 0 0,0 0-1,0 0 1,0 0-1,0 0 1,0-1 0,0 1-1,0 0 1,0 0-1,1 0 1,-1 0 0,0 0-1,0 0 1,0 0 0,0 0-1,0 0 1,0 0-1,0 0 1,0-1 0,0 1-1,0 0 1,0 0-1,0 0 1,0 0 0,0 0-1,0 0 1,0 0 0,0-1-1,0 1 1,1-24-687,-1 16 759,0-17-343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39.280"/>
    </inkml:context>
    <inkml:brush xml:id="br0">
      <inkml:brushProperty name="width" value="0.035" units="cm"/>
      <inkml:brushProperty name="height" value="0.035" units="cm"/>
    </inkml:brush>
  </inkml:definitions>
  <inkml:trace contextRef="#ctx0" brushRef="#br0">1573 0 8202,'-2'2'155,"0"-1"0,0 1 1,0-1-1,0 1 0,0 0 0,1 0 1,-1 0-1,0 0 0,1 0 0,-1 0 1,-1 5-1,-137 218 1935,95-166-1841,-2-2 0,-83 79 0,13-17 327,47-35-30,-65 102 0,72-96-315,-77 87 1,-12-32 9,20-22 289,109-99-343,2 1-1,0 1 1,-24 40-1,17-12 160,-31 80 1,43-91-141,-2-1 0,-2-1 0,-48 73 0,65-109-170,-18 19 254,20-22-268,0-1 0,0 0 0,-1 0 1,1 0-1,0 0 0,-1 0 1,1 0-1,-1 0 0,1-1 1,-1 1-1,0 0 0,1-1 0,-1 0 1,0 1-1,-1-1 0,2 0-53,1 0 0,-1 0 0,1 0-1,0 0 1,-1 0 0,1 0-1,0 0 1,-1 0 0,1 0 0,-1 0-1,1 0 1,0 0 0,-1 0 0,1-1-1,0 1 1,-1 0 0,1 0 0,0 0-1,-1-1 1,1 1 0,0 0 0,0 0-1,-1-1 1,1 1 0,0 0-1,0-1 1,0 1 0,-1 0 0,1-1-1,0 1 1,0 0 0,0-1 0,0 1-1,0-1 1,0 1 0,0 0 0,-1-1-1,1 1 1,0 0 0,0-1-1,1 1 1,-1-1 0,0 1 0,0 0-1,0-1 1,0 1 0,0 0 0,0-1-1,11-19-1183,7-4 759,2-10-175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4.941"/>
    </inkml:context>
    <inkml:brush xml:id="br0">
      <inkml:brushProperty name="width" value="0.035" units="cm"/>
      <inkml:brushProperty name="height" value="0.035" units="cm"/>
    </inkml:brush>
  </inkml:definitions>
  <inkml:trace contextRef="#ctx0" brushRef="#br0">2017 181 9810,'-32'-13'1463,"0"2"0,-52-10 0,-70-5 49,99 18-926,-404-48 1554,151 22-1797,288 31-334,-6-1-1,1 1-1,0 2 0,-40 2 0,59-1-8,1 0 0,0 1 0,-1 0 0,1 0 0,0 1 0,0-1 0,0 1 0,0 0 0,0 1 0,0-1 0,0 1 0,1 0 0,-1 0 0,1 0 0,0 1 0,0-1 0,0 1 0,1 0 0,-1 0 0,1 1 0,0-1 0,-4 8 0,-1 7-7,2 1 0,0 0 0,1-1 0,1 1 0,-2 36 0,3-22 1,-30 240-30,-73 544 59,75-624-4,-94 550-4,-36 513 9,53-240-15,86-777-13,21-207-7,2 0 0,1 0 0,2 0 0,1 0 0,13 41 0,-12-56 5,1 0 0,1-1 0,0 0 0,1 0 0,1-1 0,1 0 0,0-1 0,1 0 0,1-1 0,0 0 0,1-1 1,25 19-1,-17-17 3,0-1 1,1-1-1,1-1 1,0-1-1,0-2 1,1 0-1,1-1 1,43 7-1,-9-7 9,1-3-1,0-2 0,110-11 0,187-44 17,395-107-63,-247 48-574,-4 22-400,-398 76 691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6.258"/>
    </inkml:context>
    <inkml:brush xml:id="br0">
      <inkml:brushProperty name="width" value="0.035" units="cm"/>
      <inkml:brushProperty name="height" value="0.035" units="cm"/>
    </inkml:brush>
  </inkml:definitions>
  <inkml:trace contextRef="#ctx0" brushRef="#br0">2 619 8890,'-1'0'45,"1"-1"0,0 1 1,0 0-1,0 0 0,0-1 0,0 1 0,0 0 1,-1 0-1,1-1 0,0 1 0,0 0 1,0-1-1,0 1 0,0 0 0,0 0 1,0-1-1,0 1 0,0 0 0,0 0 0,1-1 1,-1 1-1,0 0 0,0-1 0,0 1 1,0 0-1,0 0 0,0-1 0,0 1 1,1 0-1,-1 0 0,0 0 0,0-1 0,0 1 1,1 0-1,-1 0 0,0 0 0,0 0 1,1-1-1,-1 1 0,0 0 0,0 0 0,1 0 1,-1 0-1,0 0 0,0 0 0,1 0 1,-1 0-1,0 0 0,1 0 0,-1 0 1,0 0-1,24-7 339,-12 4-106,43-13 173,100-14 0,-95 21-332,255-44 163,477-89-149,-284 28-111,33-6 39,40 25 241,-431 80-39,285 10 0,-425 6-254,13 0 15,0 0-1,0 2 1,43 11-1,-60-12-23,0 0 0,-1 0-1,1 1 1,0 0 0,-1 0 0,0 0-1,0 1 1,0 0 0,0 0-1,0 0 1,-1 0 0,0 1-1,0 0 1,0 0 0,0 0 0,-1 0-1,0 0 1,0 1 0,2 6-1,3 11-7,-1 0 0,-1 0-1,-2 1 1,4 46 0,-7 99-17,-31 149 4,-23-1 34,6-43 1,-114 1317 62,150-971 64,83 751-1,-69-1341-135,5 41 7,-3-1 0,-5 83 0,0-146 5,-1 1 0,0 0 0,-1-1 0,1 1 0,-2-1 0,1 0 0,-1 0 0,-6 12 0,7-15 17,-1-1 0,0 1-1,0-1 1,0 1 0,0-1 0,0 0-1,-1 0 1,0 0 0,1-1-1,-1 0 1,0 1 0,0-1-1,-1 0 1,1-1 0,-8 3-1,-5 0 184,-1 0 1,0-2-1,-36 2 0,-60-9 551,46 2-354,-306 1 961,-476 60 0,781-50-1495,-531 39-1625,483-47 1325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7.751"/>
    </inkml:context>
    <inkml:brush xml:id="br0">
      <inkml:brushProperty name="width" value="0.035" units="cm"/>
      <inkml:brushProperty name="height" value="0.035" units="cm"/>
    </inkml:brush>
  </inkml:definitions>
  <inkml:trace contextRef="#ctx0" brushRef="#br0">5 476 9362,'6'100'1911,"0"-26"-1667,-3-11-24,4 192 306,-8-180-26,-15 103 1,11-150 120,2-19 196,2-19 314,30-329 1815,-22 286-2806,15-100 45,78-274 0,-88 390-174,26-58 0,-29 78-9,1-1 1,0 2-1,1 0 0,24-28 1,-32 41-5,0 0 0,-1 0 0,1 1 1,0-1-1,1 1 0,-1 0 0,0-1 0,1 1 1,-1 1-1,1-1 0,0 0 0,-1 1 0,1 0 1,7-1-1,-8 2-1,0 0 1,0 0-1,0 0 1,1 1-1,-1 0 1,0-1-1,0 1 1,0 0-1,0 0 1,-1 1-1,1-1 1,0 1-1,0-1 1,-1 1-1,1 0 1,-1 0-1,0 0 1,5 5-1,4 6-14,0 1 0,-1 1 0,0 0 0,-1 0 0,-1 1 0,-1 0 0,8 20 0,30 122-43,38 364 33,-54-299-882,-27-211 634,7 31-1952,-6-34 1592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8.103"/>
    </inkml:context>
    <inkml:brush xml:id="br0">
      <inkml:brushProperty name="width" value="0.035" units="cm"/>
      <inkml:brushProperty name="height" value="0.035" units="cm"/>
    </inkml:brush>
  </inkml:definitions>
  <inkml:trace contextRef="#ctx0" brushRef="#br0">0 194 10050,'24'-14'640,"10"0"-592,3-3-64,12-11-1120,6-6 1064,7-7-160,-1-4-72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8.505"/>
    </inkml:context>
    <inkml:brush xml:id="br0">
      <inkml:brushProperty name="width" value="0.035" units="cm"/>
      <inkml:brushProperty name="height" value="0.035" units="cm"/>
    </inkml:brush>
  </inkml:definitions>
  <inkml:trace contextRef="#ctx0" brushRef="#br0">13 1 9322,'7'37'984,"-7"14"-640,-7 4-160,3 6 993,-2 3-1089,6-3 0,-2 0-56,6-16-64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8.888"/>
    </inkml:context>
    <inkml:brush xml:id="br0">
      <inkml:brushProperty name="width" value="0.035" units="cm"/>
      <inkml:brushProperty name="height" value="0.035" units="cm"/>
    </inkml:brush>
  </inkml:definitions>
  <inkml:trace contextRef="#ctx0" brushRef="#br0">22 507 11122,'28'139'556,"12"200"-1,-39-330-530,5 122 271,-5-105 19,-2 1 0,-8 44 0,9-69-252,0 0-1,-1 0 1,1 0 0,-1 0-1,0 0 1,1 0 0,-1 0-1,0-1 1,0 1 0,-2 2-1,3-4-33,0 0 0,-1 1 0,1-1 0,0 0 0,-1 0 0,1 1 0,0-1 0,-1 0 0,1 0 0,0 0 0,-1 0 0,1 1 0,0-1 0,-1 0 0,1 0 0,-1 0-1,1 0 1,0 0 0,-1 0 0,1 0 0,-1 0 0,1 0 0,0 0 0,-1 0 0,1 0 0,0 0 0,-1-1 0,1 1 0,-1 0 0,1 0 0,-1 0 0,-1-2 65,0 0 0,0 0 0,1 0 0,-1 0 1,0-1-1,1 1 0,-1 0 0,1-1 0,0 1 0,0-1 0,0 1 1,0-1-1,-1-3 0,-12-50 494,3-1 1,2 0-1,-2-74 1,17-177-196,0 236-314,3 1-1,3 1 0,4 0 1,32-91-1,-41 141-61,2 0-1,0 0 1,1 1-1,16-21 1,-23 35-14,1 0-1,-1 0 1,1 0-1,0 1 1,0 0-1,1 0 1,-1 0-1,1 0 1,0 1-1,0 0 1,0 0-1,1 0 1,-1 1-1,1-1 1,-1 1-1,1 0 1,0 1-1,0 0 1,10-1 0,-11 2-6,0 1 0,1-1 0,-1 1 0,0 1 0,0-1 0,0 1 0,0 0 1,0 0-1,0 0 0,0 1 0,-1 0 0,1 0 0,-1 0 0,0 0 1,0 1-1,0 0 0,0-1 0,4 7 0,2 4-11,0 0 0,-1 0 0,-1 1-1,10 23 1,-4-2 3,-2 1-1,-1 0 0,-3 0 0,0 1 1,3 56-1,-7 196-220,-5-243 113,1-30 61,0 14-529,-1 0 0,-1 0 0,-11 45 0,6-56 133,1-15-130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7:24.608"/>
    </inkml:context>
    <inkml:brush xml:id="br0">
      <inkml:brushProperty name="width" value="0.035" units="cm"/>
      <inkml:brushProperty name="height" value="0.035" units="cm"/>
    </inkml:brush>
  </inkml:definitions>
  <inkml:trace contextRef="#ctx0" brushRef="#br0">24 11 11034,'0'0'62,"-1"-1"0,1 0 0,-1 0 0,1 1 0,-1-1-1,0 0 1,1 1 0,-1-1 0,0 0 0,1 1 0,-1-1 0,0 1-1,0-1 1,0 1 0,1 0 0,-1-1 0,0 1 0,0 0-1,0-1 1,0 1 0,0 0 0,0 0 0,-1 0 0,1 1-17,0 1 1,1-1-1,-1 1 1,1-1-1,-1 1 1,1-1-1,0 1 1,-1-1-1,1 1 1,0-1-1,0 1 1,0 0-1,0-1 1,1 1-1,-1 2 1,23 221 1264,3 49-676,-21-171-551,22 212-586,-27-314 475,7 28-718,-7-29 733,1 1 0,-1 0 0,0-1 1,0 1-1,1-1 0,-1 1 0,0-1 0,1 1 1,-1-1-1,1 1 0,-1-1 0,0 1 1,1-1-1,-1 0 0,1 1 0,-1-1 1,1 0-1,-1 1 0,1-1 0,0 0 1,-1 0-1,1 1 0,-1-1 0,1 0 1,-1 0-1,1 0 0,0 0 0,-1 0 1,1 0-1,0 0 0,-1 0 0,1 0 0,-1 0 1,1 0-1,0 0 0,-1 0 0,1-1 1,0 1-1,13-10-339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9.292"/>
    </inkml:context>
    <inkml:brush xml:id="br0">
      <inkml:brushProperty name="width" value="0.035" units="cm"/>
      <inkml:brushProperty name="height" value="0.035" units="cm"/>
    </inkml:brush>
  </inkml:definitions>
  <inkml:trace contextRef="#ctx0" brushRef="#br0">0 65 10706,'2'-4'1121,"0"0"-825,14-2-248,-2 0 992,10-3-2553,-5-3 1425,19 0-224,1 0-112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09.662"/>
    </inkml:context>
    <inkml:brush xml:id="br0">
      <inkml:brushProperty name="width" value="0.035" units="cm"/>
      <inkml:brushProperty name="height" value="0.035" units="cm"/>
    </inkml:brush>
  </inkml:definitions>
  <inkml:trace contextRef="#ctx0" brushRef="#br0">1 1 6649,'14'0'269,"2"-1"-26,0 1 0,0 1-1,0 1 1,25 5 0,-38-6-182,0-1 1,0 1 0,0 0-1,0 0 1,-1 1 0,1-1 0,0 1-1,-1-1 1,1 1 0,-1 0-1,1 0 1,-1 0 0,0 0 0,1 0-1,-1 1 1,-1-1 0,1 1-1,0-1 1,0 1 0,-1 0 0,0-1-1,1 1 1,-1 0 0,0 0 0,-1 0-1,1 0 1,0 0 0,-1 0-1,0 0 1,1 5 0,-2 1 118,0 0 1,0 0-1,-1 1 1,0-1-1,-1 0 1,-5 14-1,-30 54 876,18-38-509,-2 4 66,-24 56 758,44-96-1322,1 0 0,0 1 0,0-1 0,1 0 1,-1 1-1,0-1 0,1 1 0,0-1 0,0 7 0,1-9-38,-1 0 0,0 1 0,1-1 0,-1 0-1,1 0 1,0 0 0,-1 0 0,1 0 0,0 0 0,0 0 0,-1 0 0,1 0 0,0 0 0,0-1 0,0 1 0,0 0-1,0 0 1,0-1 0,0 1 0,1-1 0,-1 1 0,0-1 0,0 1 0,0-1 0,0 0 0,1 0 0,-1 1-1,0-1 1,0 0 0,1 0 0,-1 0 0,2-1 0,5 1-2,0 0 0,0-1 0,0-1 0,0 1 0,0-1 0,15-6 0,48-25-276,-44 19 38,258-137-1133,-166 92 998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0.313"/>
    </inkml:context>
    <inkml:brush xml:id="br0">
      <inkml:brushProperty name="width" value="0.035" units="cm"/>
      <inkml:brushProperty name="height" value="0.035" units="cm"/>
    </inkml:brush>
  </inkml:definitions>
  <inkml:trace contextRef="#ctx0" brushRef="#br0">157 454 11106,'-28'325'1479,"20"-274"-1080,-2 1 0,-3-2 0,-1 1-1,-25 55 1,37-102-256,1 0 0,-1-1-1,0 1 1,-1-1 0,-4 7 0,6-10-122,1 1 0,0-1 0,0 0 0,-1 1 1,1-1-1,-1 0 0,1 1 0,0-1 0,-1 0 1,1 0-1,-1 0 0,1 1 0,-1-1 1,1 0-1,0 0 0,-1 0 0,1 0 0,-1 0 1,1 0-1,-1 0 0,1 0 0,-1 0 0,1 0 1,-1 0-1,1 0 0,-1 0 0,1 0 1,0-1-1,-1 1 0,1 0 0,-1 0 0,1 0 1,-1-1-1,1 1 0,0 0 0,-1 0 0,1-1 1,0 1-1,-1 0 0,1-1 0,0 1 1,-1 0-1,1-1 0,0 1 0,0-1 0,0 1 1,-1-1-1,1 1 0,0 0 0,0-1 1,0 1-1,0-1 0,0 1 0,0-1 0,0 0 1,-3-9 156,1 0 0,0 0 0,1-1 0,1 1 0,-1 0 0,2 0 0,-1-1 0,4-18 1,-2 17-58,12-81-11,4 1 0,4 1 0,4 1 0,4 1 1,4 2-1,84-156 0,-103 217-100,0 0 1,2 1 0,34-40 0,-45 58-9,1 1 0,0 0 0,0 0 0,0 1 0,1 0 0,0 1 0,10-6 0,-12 8-2,-1 0-1,1 0 1,0 1-1,-1 0 0,1 0 1,0 0-1,0 1 1,0 0-1,0 0 0,0 0 1,0 1-1,7 1 1,-7 0-3,1 0 1,-2 1 0,1-1-1,0 1 1,0 0 0,-1 1-1,0-1 1,0 1-1,0 0 1,0 0 0,0 1-1,-1 0 1,0-1-1,0 1 1,0 1 0,3 5-1,5 10-8,-2-1-1,0 1 1,7 24-1,1 13-8,-2 1 0,12 81 1,0 124-10,-24-225-9,-1-22-154,-1 0 1,-1 0 0,-1 0 0,0-1 0,-1 1 0,-6 32 0,6-47 129,1 0 1,-1 0 0,0 0 0,1 0-1,-1-1 1,0 1 0,0 0-1,0 0 1,-1 0 0,1-1-1,0 1 1,0-1 0,-1 1 0,1-1-1,-1 1 1,0-1 0,1 0-1,-1 0 1,0 1 0,0-2-1,0 1 1,0 0 0,0 0 0,0 0-1,0-1 1,0 1 0,0-1-1,-3 1 1,-27 0-522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0.651"/>
    </inkml:context>
    <inkml:brush xml:id="br0">
      <inkml:brushProperty name="width" value="0.035" units="cm"/>
      <inkml:brushProperty name="height" value="0.035" units="cm"/>
    </inkml:brush>
  </inkml:definitions>
  <inkml:trace contextRef="#ctx0" brushRef="#br0">7 245 11715,'-4'-6'928,"2"4"-544,4 4 480,6 0-560,7-2-40,9-4 8,12-4-8,3-4-16,8-6-184,6-3-144,5-9-504,1-1-1264,0-7 1560,-4-1-272,4-1-217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1.019"/>
    </inkml:context>
    <inkml:brush xml:id="br0">
      <inkml:brushProperty name="width" value="0.035" units="cm"/>
      <inkml:brushProperty name="height" value="0.035" units="cm"/>
    </inkml:brush>
  </inkml:definitions>
  <inkml:trace contextRef="#ctx0" brushRef="#br0">8 0 10018,'-4'42'954,"2"-27"-686,1 0 0,0 0 0,1 0 0,1 0 0,0-1 0,5 25 0,-5-37-224,-1 0 0,1 0-1,-1 0 1,1-1 0,0 1 0,0 0 0,0-1-1,0 1 1,0-1 0,0 1 0,0-1 0,0 1-1,1-1 1,-1 0 0,1 0 0,-1 0 0,1 0-1,-1 0 1,1 0 0,-1 0 0,5 1 0,-4-1 13,1-1 0,0 0 0,0 0 0,0 0 0,0 0 0,0 0 0,0 0 0,0-1 1,0 0-1,0 1 0,0-1 0,3-2 0,7-3 241,0-1 0,-1 0 0,0-1 0,15-13-1,7-12 633,0-1 273,-34 34-1187,1 0 1,-1 0-1,0 0 0,0-1 1,1 1-1,-1 0 0,0 0 1,1 0-1,-1 0 0,0 0 1,1 0-1,-1-1 0,0 1 1,1 0-1,-1 0 1,0 0-1,0 0 0,1 0 1,-1 0-1,0 0 0,1 0 1,-1 1-1,0-1 0,1 0 1,-1 0-1,0 0 0,1 0 1,-1 0-1,0 0 0,0 1 1,1-1-1,-1 0 0,0 0 1,0 0-1,1 1 1,-1-1-1,0 0 0,0 0 1,1 1-1,-1-1 0,0 0 1,0 1-1,5 14 170,-4-12-147,17 54 135,-8-25-664,12 58-1,-7 26-5398,-14-110 5345,4 16-2758,-3-20 2638,0 1 0,0 0-1,0-1 1,0 0 0,1 1 0,-1-1 0,4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1.590"/>
    </inkml:context>
    <inkml:brush xml:id="br0">
      <inkml:brushProperty name="width" value="0.035" units="cm"/>
      <inkml:brushProperty name="height" value="0.035" units="cm"/>
    </inkml:brush>
  </inkml:definitions>
  <inkml:trace contextRef="#ctx0" brushRef="#br0">14 571 9130,'5'10'301,"0"0"1,-1 0-1,0 1 1,-1 0-1,0 0 1,2 19-1,-1-5 456,7 41-314,-3 1 1,-1 130-1,-7-191-372,-3 36 356,3-41-380,0 1 0,0-1 0,-1 0 0,1 1 0,0-1 0,-1 1 0,1-1 0,-1 0 0,1 1 0,-1-1 0,0 0 0,1 1 0,-1-1 1,0 0-1,0 0 0,0 0 0,0 0 0,0 0 0,0 0 0,0 0 0,-1 0 0,-1 1 0,2-2-13,1 0 0,-1 0 1,1 0-1,-1 0 0,0 0 0,1 0 0,-1-1 0,0 1 0,1 0 0,-1 0 0,1-1 1,-1 1-1,1 0 0,-1 0 0,0-1 0,1 1 0,-1-1 0,1 1 0,0 0 1,-1-1-1,1 1 0,-1-1 0,0 0 0,-9-16 479,5 5-274,0-1-1,1 0 0,0 0 0,1 0 0,1-1 0,0 1 0,0-26 0,2 6-33,1-1-1,7-35 0,4 4-61,3 1 1,41-109-1,74-111 58,-122 268-190,11-19 37,29-44-1,-42 71-39,-1 1-1,2-1 1,-1 1-1,1 0 1,0 0 0,0 1-1,1 0 1,0 0-1,0 1 1,17-9 0,-21 12-8,0 1 1,-1 0 0,1-1 0,0 2 0,0-1-1,0 0 1,0 1 0,0-1 0,0 1 0,1 1 0,-1-1-1,0 0 1,0 1 0,0 0 0,0 0 0,-1 0 0,7 2-1,-6 0-2,1 0-1,-1 0 1,1 0-1,-1 1 1,0-1-1,-1 1 1,1 0-1,-1 0 1,1 0-1,-1 0 1,4 9-1,2 6-5,-1 0-1,-1 1 0,-1-1 0,0 1 0,4 35 1,0 32-15,-4 0-1,-4 0 1,-13 133 0,0-140-742,9-71 525,0-1 1,-1 0-1,0 0 1,-1 0 0,1 0-1,-10 14 1,7-14-221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1.976"/>
    </inkml:context>
    <inkml:brush xml:id="br0">
      <inkml:brushProperty name="width" value="0.035" units="cm"/>
      <inkml:brushProperty name="height" value="0.035" units="cm"/>
    </inkml:brush>
  </inkml:definitions>
  <inkml:trace contextRef="#ctx0" brushRef="#br0">0 241 11923,'12'-14'768,"16"-1"-696,5-5-64,9-10-120,5 1-1145,8-13 1105,2 1-152,-4-8-120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2.334"/>
    </inkml:context>
    <inkml:brush xml:id="br0">
      <inkml:brushProperty name="width" value="0.035" units="cm"/>
      <inkml:brushProperty name="height" value="0.035" units="cm"/>
    </inkml:brush>
  </inkml:definitions>
  <inkml:trace contextRef="#ctx0" brushRef="#br0">219 79 10594,'-4'1'106,"1"1"-1,-1-1 1,0 1-1,0 0 1,1 0-1,0 0 1,-1 0-1,1 0 1,0 1-1,0-1 1,0 1-1,0 0 1,0 0-1,1 0 1,0 1-1,-1-1 1,1 0-1,0 1 1,1 0-1,-3 5 1,0 1-35,0 0 0,1 1 0,1-1 1,0 1-1,0 0 0,0 15 0,3-10-37,0 0 0,0 0 0,1 0 0,1 0 0,1 0 0,0-1-1,1 0 1,1 0 0,0 0 0,9 14 0,11 13 39,59 75 1,-55-78 69,49 79 1,-75-111-72,-1 0 0,0 0 1,0 0-1,-1 0 0,0 1 0,0-1 1,-1 1-1,0-1 0,0 1 0,-1 0 1,0-1-1,0 1 0,-1 0 0,0-1 1,0 1-1,-4 12 0,3-15 14,0 0 0,0 0 0,-1 0 0,0 0 0,0 0 0,0-1 0,0 1 0,-1-1 0,0 0 0,0 0 0,0 0 0,0-1 0,0 1 0,-1-1 0,0 0 0,1 0 1,-1-1-1,0 1 0,0-1 0,-1 0 0,1-1 0,0 1 0,-9 0 0,2-1-171,-1 0 1,0-1 0,1 0-1,-1-1 1,0-1-1,1 0 1,-1 0 0,1-1-1,0-1 1,0 0 0,0-1-1,0 0 1,1-1-1,0 0 1,0-1 0,1 0-1,0-1 1,0 0 0,0 0-1,1-1 1,0 0-1,1-1 1,0 0 0,1 0-1,-13-23 1,0-24-543</inkml:trace>
  <inkml:trace contextRef="#ctx0" brushRef="#br0" timeOffset="1">335 81 10890,'40'-14'889,"1"3"-761,9-3-64,3 4 240,12-2-192,0 2-8,-4 0-80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4.283"/>
    </inkml:context>
    <inkml:brush xml:id="br0">
      <inkml:brushProperty name="width" value="0.035" units="cm"/>
      <inkml:brushProperty name="height" value="0.035" units="cm"/>
    </inkml:brush>
  </inkml:definitions>
  <inkml:trace contextRef="#ctx0" brushRef="#br0">0 488 11346,'24'-4'969,"9"-4"-577,9-4-128,15-8 360,16-3-32,21-11-72,15-3-32,21-7-136,4-1-32,4-4-120,2-1-24,-12 7-72,-10 4-39,-25 11-282,-18 3-239,-30 9 392,-16 6-64,-23 10-40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03:56:13.321"/>
    </inkml:context>
    <inkml:brush xml:id="br0">
      <inkml:brushProperty name="width" value="0.035" units="cm"/>
      <inkml:brushProperty name="height" value="0.035" units="cm"/>
    </inkml:brush>
  </inkml:definitions>
  <inkml:trace contextRef="#ctx0" brushRef="#br0">0 224 10642,'2'1'120,"0"-1"-1,-1 0 0,1 1 1,0-1-1,0 0 0,-1 0 1,1-1-1,0 1 0,-1 0 0,1 0 1,0-1-1,0 1 0,-1-1 1,3-1-1,6-1 162,409-82 3333,-244 55-4020,201-63-1,-353 86-767,-23 7 1161,0 0-1,0 0 1,0-1 0,1 1-1,-1 0 1,0 0-1,0 0 1,0 0-1,0 0 1,0 0-1,1-1 1,-1 1-1,0 0 1,0 0-1,0 0 1,1 0-1,-1 0 1,0 0-1,0 0 1,0 0-1,1 0 1,-1 0 0,0 0-1,0 0 1,0 0-1,1 0 1,-1 0-1,0 0 1,0 0-1,0 0 1,0 0-1,1 0 1,-1 0-1,0 1 1,0-1-1,0 0 1,1 0-1,-1 0 1,0 0 0,0 0-1,0 0 1,0 1-1,0-1 1,0 0-1,1 0 1,-1 0-1,0 0 1,0 1-1,0-1 1,0 0-1,0 0 1,0 0-1,0 1 1,0-1-1,0 0 1,0 0-1,0 0 1,0 1 0,0-1-1,0 0 1,0 0-1,0 0 1,0 1-1,0-1 1,0 0-1,0 0 1,0 1-1,0-1-34,-6 15-589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25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4" name="Google Shape;1174;p1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0" name="Google Shape;1180;p1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6" name="Google Shape;1186;p1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9" name="Google Shape;1199;p1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6" name="Google Shape;1206;p1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2" name="Google Shape;1212;p1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8" name="Google Shape;1218;p1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4" name="Google Shape;1224;p1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5" name="Google Shape;1235;p1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1" name="Google Shape;1241;p1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7" name="Google Shape;1247;p1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3" name="Google Shape;1253;p1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0" name="Google Shape;1260;p1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1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67" name="Google Shape;1267;p1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78" name="Google Shape;1278;p1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9" name="Google Shape;1289;p1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6" name="Google Shape;1296;p1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3" name="Google Shape;1303;p1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0" name="Google Shape;1310;p1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7" name="Google Shape;1317;p1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4" name="Google Shape;1324;p1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0" name="Google Shape;1330;p1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6" name="Google Shape;1336;p1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2" name="Google Shape;1342;p1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8" name="Google Shape;1348;p1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p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4" name="Google Shape;1354;p1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1" name="Google Shape;1361;p1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7" name="Google Shape;1367;p1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73" name="Google Shape;1373;p1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p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8" name="Google Shape;1388;p1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 name="Google Shape;162;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94" name="Google Shape;1394;p1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0" name="Google Shape;1400;p1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6" name="Google Shape;1406;p1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2" name="Google Shape;1412;p1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0" name="Google Shape;1420;p1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6" name="Google Shape;1426;p1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p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2" name="Google Shape;1432;p1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9" name="Google Shape;1439;p1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5" name="Google Shape;1445;p1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p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1" name="Google Shape;1451;p1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8" name="Google Shape;1458;p1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p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5" name="Google Shape;1465;p1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79" name="Google Shape;1479;p1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p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5" name="Google Shape;1485;p1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1" name="Google Shape;1491;p1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p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9" name="Google Shape;1499;p1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7" name="Google Shape;1507;p1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3" name="Google Shape;1513;p1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9" name="Google Shape;1519;p1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p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5" name="Google Shape;1525;p1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 name="Google Shape;174;p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2" name="Google Shape;1532;p1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Since plotting a value against itself is not interesting because it will always be a line, it plots the histogram.</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38" name="Google Shape;1538;p1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4" name="Google Shape;1544;p1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2" name="Google Shape;1552;p1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p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8" name="Google Shape;1558;p1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4" name="Google Shape;1564;p1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1" name="Google Shape;1571;p1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8" name="Google Shape;1578;p1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6" name="Google Shape;1586;p1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4" name="Google Shape;1594;p1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4" name="Google Shape;1604;p1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p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4" name="Google Shape;1614;p1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p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6" name="Google Shape;1626;p1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p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2" name="Google Shape;1632;p1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p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9" name="Google Shape;1639;p1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p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6" name="Google Shape;1646;p1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3" name="Google Shape;1653;p1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9" name="Google Shape;1659;p1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5" name="Google Shape;1665;p1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p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2" name="Google Shape;1672;p2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2" name="Google Shape;1682;p2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8" name="Google Shape;1688;p2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0" name="Google Shape;1700;p20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6" name="Google Shape;1706;p2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p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2" name="Google Shape;1712;p2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p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8" name="Google Shape;1718;p2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4" name="Google Shape;1724;p2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p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4" name="Google Shape;1734;p2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p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0" name="Google Shape;1740;p2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6" name="Google Shape;1746;p2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 name="Google Shape;214;p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p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2" name="Google Shape;1752;p2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p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8" name="Google Shape;1758;p2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p2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5" name="Google Shape;1765;p2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p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1" name="Google Shape;1771;p2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9" name="Google Shape;1779;p2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5" name="Google Shape;1785;p2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5" name="Google Shape;1785;p2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extLst>
      <p:ext uri="{BB962C8B-B14F-4D97-AF65-F5344CB8AC3E}">
        <p14:creationId xmlns:p14="http://schemas.microsoft.com/office/powerpoint/2010/main" val="1187491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1" name="Google Shape;1791;p2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7" name="Google Shape;1797;p2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3" name="Google Shape;1803;p2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p2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9" name="Google Shape;1809;p2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5" name="Google Shape;1815;p2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p2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24" name="Google Shape;1824;p2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0" name="Google Shape;1830;p2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7" name="Google Shape;1837;p2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p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3" name="Google Shape;1843;p2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2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49" name="Google Shape;1849;p2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p2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5" name="Google Shape;1855;p2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1" name="Google Shape;1861;p2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2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68" name="Google Shape;1868;p2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 name="Google Shape;95;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p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5" name="Google Shape;1885;p2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p2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1" name="Google Shape;1891;p2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7" name="Google Shape;1897;p2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p2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3" name="Google Shape;1903;p2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p2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9" name="Google Shape;1909;p2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p2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17" name="Google Shape;1917;p2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p2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3" name="Google Shape;1923;p2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2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0" name="Google Shape;1930;p2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p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8" name="Google Shape;1948;p2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p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0" name="Google Shape;1960;p2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p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6" name="Google Shape;1966;p2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p2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3" name="Google Shape;1973;p2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2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0" name="Google Shape;1980;p2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p2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6" name="Google Shape;1986;p2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2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2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p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8" name="Google Shape;1998;p2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p2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04" name="Google Shape;2004;p2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p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0" name="Google Shape;2010;p2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0"/>
        <p:cNvGrpSpPr/>
        <p:nvPr/>
      </p:nvGrpSpPr>
      <p:grpSpPr>
        <a:xfrm>
          <a:off x="0" y="0"/>
          <a:ext cx="0" cy="0"/>
          <a:chOff x="0" y="0"/>
          <a:chExt cx="0" cy="0"/>
        </a:xfrm>
      </p:grpSpPr>
      <p:sp>
        <p:nvSpPr>
          <p:cNvPr id="2021" name="Google Shape;2021;p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2" name="Google Shape;2022;p2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p2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8" name="Google Shape;2028;p2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p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4" name="Google Shape;2034;p2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p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0" name="Google Shape;2040;p2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p2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6" name="Google Shape;2046;p2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p2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2" name="Google Shape;2052;p2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1" name="Google Shape;2061;p2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p2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5" name="Google Shape;2075;p2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p2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2" name="Google Shape;2082;p2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p2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0" name="Google Shape;2090;p2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2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6" name="Google Shape;2096;p2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p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3" name="Google Shape;2103;p2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p2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2" name="Google Shape;2112;p2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2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3" name="Google Shape;2123;p2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p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9" name="Google Shape;2129;p2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2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5" name="Google Shape;2135;p2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p2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1" name="Google Shape;2141;p2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47" name="Google Shape;2147;p2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2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3" name="Google Shape;2153;p2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p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9" name="Google Shape;2159;p2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9" name="Google Shape;2169;p2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75" name="Google Shape;2175;p2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Continous - Can take any value between two limits.</a:t>
            </a:r>
            <a:endParaRPr/>
          </a:p>
          <a:p>
            <a:pPr marL="0" lvl="0" indent="0" algn="l" rtl="0">
              <a:lnSpc>
                <a:spcPct val="125000"/>
              </a:lnSpc>
              <a:spcBef>
                <a:spcPts val="0"/>
              </a:spcBef>
              <a:spcAft>
                <a:spcPts val="0"/>
              </a:spcAft>
              <a:buSzPts val="1400"/>
              <a:buNone/>
            </a:pPr>
            <a:r>
              <a:rPr lang="en"/>
              <a:t>Discrete - can take any value from a list of values. Integers.</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1" name="Google Shape;2181;p2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2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7" name="Google Shape;2187;p2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2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3" name="Google Shape;2193;p2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p2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99" name="Google Shape;2199;p2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5" name="Google Shape;2205;p2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p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1" name="Google Shape;2211;p2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p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8" name="Google Shape;2218;p2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p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4" name="Google Shape;2224;p2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0" name="Google Shape;2230;p2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p2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6" name="Google Shape;2236;p2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p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p2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2" name="Google Shape;2242;p2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p2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8" name="Google Shape;2248;p2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p2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4" name="Google Shape;2254;p2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0" name="Google Shape;2260;p2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2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6" name="Google Shape;2266;p2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2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73" name="Google Shape;2273;p2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p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0" name="Google Shape;2280;p2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p2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6" name="Google Shape;2286;p2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2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2" name="Google Shape;2292;p2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p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98" name="Google Shape;2298;p2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p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4" name="Google Shape;2304;p2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p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0" name="Google Shape;2310;p2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2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17" name="Google Shape;2317;p2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2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4" name="Google Shape;2324;p2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p2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1" name="Google Shape;2331;p2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p2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7" name="Google Shape;2337;p2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p2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3" name="Google Shape;2343;p2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3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9" name="Google Shape;2349;p3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3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55" name="Google Shape;2355;p3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p3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2" name="Google Shape;2362;p30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p3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8" name="Google Shape;2368;p30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p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4" name="Google Shape;2374;p30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p3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82" name="Google Shape;2382;p30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p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0" name="Google Shape;2390;p3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p3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6" name="Google Shape;2396;p30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p3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3" name="Google Shape;2403;p3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p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09" name="Google Shape;2409;p30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p3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15" name="Google Shape;2415;p3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p3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1" name="Google Shape;2421;p3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p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27" name="Google Shape;2427;p3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p3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3" name="Google Shape;2433;p3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p3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9" name="Google Shape;2439;p3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p3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45" name="Google Shape;2445;p3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p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1" name="Google Shape;2451;p3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p3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8" name="Google Shape;2458;p3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p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64" name="Google Shape;2464;p3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p3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0" name="Google Shape;2470;p3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76" name="Google Shape;2476;p3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p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2" name="Google Shape;2482;p3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8" name="Google Shape;2488;p3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p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p3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94" name="Google Shape;2494;p3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p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4" name="Google Shape;2514;p3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p3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4" name="Google Shape;2524;p3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p3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0" name="Google Shape;2530;p3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6" name="Google Shape;2536;p3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3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3" name="Google Shape;2543;p3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p3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9" name="Google Shape;2549;p32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p3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5" name="Google Shape;2555;p3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p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61" name="Google Shape;2561;p33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p3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1" name="Google Shape;2571;p33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p3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p3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2" name="Google Shape;2582;p3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6"/>
        <p:cNvGrpSpPr/>
        <p:nvPr/>
      </p:nvGrpSpPr>
      <p:grpSpPr>
        <a:xfrm>
          <a:off x="0" y="0"/>
          <a:ext cx="0" cy="0"/>
          <a:chOff x="0" y="0"/>
          <a:chExt cx="0" cy="0"/>
        </a:xfrm>
      </p:grpSpPr>
      <p:sp>
        <p:nvSpPr>
          <p:cNvPr id="2587" name="Google Shape;2587;p3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88" name="Google Shape;2588;p3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2"/>
        <p:cNvGrpSpPr/>
        <p:nvPr/>
      </p:nvGrpSpPr>
      <p:grpSpPr>
        <a:xfrm>
          <a:off x="0" y="0"/>
          <a:ext cx="0" cy="0"/>
          <a:chOff x="0" y="0"/>
          <a:chExt cx="0" cy="0"/>
        </a:xfrm>
      </p:grpSpPr>
      <p:sp>
        <p:nvSpPr>
          <p:cNvPr id="2593" name="Google Shape;2593;p3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4" name="Google Shape;2594;p3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p3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0" name="Google Shape;2600;p3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p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6" name="Google Shape;2606;p3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p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12" name="Google Shape;2612;p3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p3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25" name="Google Shape;2625;p3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p3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1" name="Google Shape;2631;p3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3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7" name="Google Shape;2637;p3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1"/>
        <p:cNvGrpSpPr/>
        <p:nvPr/>
      </p:nvGrpSpPr>
      <p:grpSpPr>
        <a:xfrm>
          <a:off x="0" y="0"/>
          <a:ext cx="0" cy="0"/>
          <a:chOff x="0" y="0"/>
          <a:chExt cx="0" cy="0"/>
        </a:xfrm>
      </p:grpSpPr>
      <p:sp>
        <p:nvSpPr>
          <p:cNvPr id="2642" name="Google Shape;2642;p3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3" name="Google Shape;2643;p34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3" name="Google Shape;353;p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p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49" name="Google Shape;2649;p34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3"/>
        <p:cNvGrpSpPr/>
        <p:nvPr/>
      </p:nvGrpSpPr>
      <p:grpSpPr>
        <a:xfrm>
          <a:off x="0" y="0"/>
          <a:ext cx="0" cy="0"/>
          <a:chOff x="0" y="0"/>
          <a:chExt cx="0" cy="0"/>
        </a:xfrm>
      </p:grpSpPr>
      <p:sp>
        <p:nvSpPr>
          <p:cNvPr id="2654" name="Google Shape;2654;p3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55" name="Google Shape;2655;p3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1" name="Google Shape;2661;p34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p3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7" name="Google Shape;2667;p34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1"/>
        <p:cNvGrpSpPr/>
        <p:nvPr/>
      </p:nvGrpSpPr>
      <p:grpSpPr>
        <a:xfrm>
          <a:off x="0" y="0"/>
          <a:ext cx="0" cy="0"/>
          <a:chOff x="0" y="0"/>
          <a:chExt cx="0" cy="0"/>
        </a:xfrm>
      </p:grpSpPr>
      <p:sp>
        <p:nvSpPr>
          <p:cNvPr id="2672" name="Google Shape;2672;p3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3" name="Google Shape;2673;p3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7"/>
        <p:cNvGrpSpPr/>
        <p:nvPr/>
      </p:nvGrpSpPr>
      <p:grpSpPr>
        <a:xfrm>
          <a:off x="0" y="0"/>
          <a:ext cx="0" cy="0"/>
          <a:chOff x="0" y="0"/>
          <a:chExt cx="0" cy="0"/>
        </a:xfrm>
      </p:grpSpPr>
      <p:sp>
        <p:nvSpPr>
          <p:cNvPr id="2678" name="Google Shape;2678;p3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79" name="Google Shape;2679;p3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p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5" name="Google Shape;2685;p3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p3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1" name="Google Shape;2691;p3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3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7" name="Google Shape;2697;p3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p3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3" name="Google Shape;2703;p35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3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7"/>
        <p:cNvGrpSpPr/>
        <p:nvPr/>
      </p:nvGrpSpPr>
      <p:grpSpPr>
        <a:xfrm>
          <a:off x="0" y="0"/>
          <a:ext cx="0" cy="0"/>
          <a:chOff x="0" y="0"/>
          <a:chExt cx="0" cy="0"/>
        </a:xfrm>
      </p:grpSpPr>
      <p:sp>
        <p:nvSpPr>
          <p:cNvPr id="2708" name="Google Shape;2708;p3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9" name="Google Shape;2709;p35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p3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5" name="Google Shape;2715;p3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p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1" name="Google Shape;2721;p3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5"/>
        <p:cNvGrpSpPr/>
        <p:nvPr/>
      </p:nvGrpSpPr>
      <p:grpSpPr>
        <a:xfrm>
          <a:off x="0" y="0"/>
          <a:ext cx="0" cy="0"/>
          <a:chOff x="0" y="0"/>
          <a:chExt cx="0" cy="0"/>
        </a:xfrm>
      </p:grpSpPr>
      <p:sp>
        <p:nvSpPr>
          <p:cNvPr id="2726" name="Google Shape;2726;p3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7" name="Google Shape;2727;p35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p3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3" name="Google Shape;2733;p35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p3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9" name="Google Shape;2739;p35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p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5" name="Google Shape;2745;p3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9"/>
        <p:cNvGrpSpPr/>
        <p:nvPr/>
      </p:nvGrpSpPr>
      <p:grpSpPr>
        <a:xfrm>
          <a:off x="0" y="0"/>
          <a:ext cx="0" cy="0"/>
          <a:chOff x="0" y="0"/>
          <a:chExt cx="0" cy="0"/>
        </a:xfrm>
      </p:grpSpPr>
      <p:sp>
        <p:nvSpPr>
          <p:cNvPr id="2750" name="Google Shape;2750;p3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1" name="Google Shape;2751;p36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p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7" name="Google Shape;2757;p36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p3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3" name="Google Shape;2763;p36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8" name="Google Shape;368;p3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p3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69" name="Google Shape;2769;p3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3"/>
        <p:cNvGrpSpPr/>
        <p:nvPr/>
      </p:nvGrpSpPr>
      <p:grpSpPr>
        <a:xfrm>
          <a:off x="0" y="0"/>
          <a:ext cx="0" cy="0"/>
          <a:chOff x="0" y="0"/>
          <a:chExt cx="0" cy="0"/>
        </a:xfrm>
      </p:grpSpPr>
      <p:sp>
        <p:nvSpPr>
          <p:cNvPr id="2774" name="Google Shape;2774;p3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5" name="Google Shape;2775;p36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p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1" name="Google Shape;2781;p3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p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87" name="Google Shape;2787;p3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p3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3" name="Google Shape;2793;p3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p3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99" name="Google Shape;2799;p3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p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05" name="Google Shape;2805;p3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p3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4" name="Google Shape;2814;p3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p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0" name="Google Shape;2820;p3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4"/>
        <p:cNvGrpSpPr/>
        <p:nvPr/>
      </p:nvGrpSpPr>
      <p:grpSpPr>
        <a:xfrm>
          <a:off x="0" y="0"/>
          <a:ext cx="0" cy="0"/>
          <a:chOff x="0" y="0"/>
          <a:chExt cx="0" cy="0"/>
        </a:xfrm>
      </p:grpSpPr>
      <p:sp>
        <p:nvSpPr>
          <p:cNvPr id="2825" name="Google Shape;2825;p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26" name="Google Shape;2826;p3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3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p3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2" name="Google Shape;2832;p3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p3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8" name="Google Shape;2838;p3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p3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4" name="Google Shape;2844;p3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p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0" name="Google Shape;2850;p3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p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6" name="Google Shape;2856;p3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0"/>
        <p:cNvGrpSpPr/>
        <p:nvPr/>
      </p:nvGrpSpPr>
      <p:grpSpPr>
        <a:xfrm>
          <a:off x="0" y="0"/>
          <a:ext cx="0" cy="0"/>
          <a:chOff x="0" y="0"/>
          <a:chExt cx="0" cy="0"/>
        </a:xfrm>
      </p:grpSpPr>
      <p:sp>
        <p:nvSpPr>
          <p:cNvPr id="2861" name="Google Shape;2861;p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2" name="Google Shape;2862;p3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p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8" name="Google Shape;2868;p3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2"/>
        <p:cNvGrpSpPr/>
        <p:nvPr/>
      </p:nvGrpSpPr>
      <p:grpSpPr>
        <a:xfrm>
          <a:off x="0" y="0"/>
          <a:ext cx="0" cy="0"/>
          <a:chOff x="0" y="0"/>
          <a:chExt cx="0" cy="0"/>
        </a:xfrm>
      </p:grpSpPr>
      <p:sp>
        <p:nvSpPr>
          <p:cNvPr id="2873" name="Google Shape;2873;p3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4" name="Google Shape;2874;p3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p3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0" name="Google Shape;2880;p38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p3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86" name="Google Shape;2886;p3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4" name="Google Shape;384;p3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0"/>
        <p:cNvGrpSpPr/>
        <p:nvPr/>
      </p:nvGrpSpPr>
      <p:grpSpPr>
        <a:xfrm>
          <a:off x="0" y="0"/>
          <a:ext cx="0" cy="0"/>
          <a:chOff x="0" y="0"/>
          <a:chExt cx="0" cy="0"/>
        </a:xfrm>
      </p:grpSpPr>
      <p:sp>
        <p:nvSpPr>
          <p:cNvPr id="2891" name="Google Shape;2891;p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2" name="Google Shape;2892;p3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6"/>
        <p:cNvGrpSpPr/>
        <p:nvPr/>
      </p:nvGrpSpPr>
      <p:grpSpPr>
        <a:xfrm>
          <a:off x="0" y="0"/>
          <a:ext cx="0" cy="0"/>
          <a:chOff x="0" y="0"/>
          <a:chExt cx="0" cy="0"/>
        </a:xfrm>
      </p:grpSpPr>
      <p:sp>
        <p:nvSpPr>
          <p:cNvPr id="2897" name="Google Shape;2897;p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98" name="Google Shape;2898;p3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2"/>
        <p:cNvGrpSpPr/>
        <p:nvPr/>
      </p:nvGrpSpPr>
      <p:grpSpPr>
        <a:xfrm>
          <a:off x="0" y="0"/>
          <a:ext cx="0" cy="0"/>
          <a:chOff x="0" y="0"/>
          <a:chExt cx="0" cy="0"/>
        </a:xfrm>
      </p:grpSpPr>
      <p:sp>
        <p:nvSpPr>
          <p:cNvPr id="2903" name="Google Shape;2903;p3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04" name="Google Shape;2904;p3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p3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0" name="Google Shape;2910;p3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4"/>
        <p:cNvGrpSpPr/>
        <p:nvPr/>
      </p:nvGrpSpPr>
      <p:grpSpPr>
        <a:xfrm>
          <a:off x="0" y="0"/>
          <a:ext cx="0" cy="0"/>
          <a:chOff x="0" y="0"/>
          <a:chExt cx="0" cy="0"/>
        </a:xfrm>
      </p:grpSpPr>
      <p:sp>
        <p:nvSpPr>
          <p:cNvPr id="2915" name="Google Shape;2915;p3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6" name="Google Shape;2916;p3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p3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2" name="Google Shape;2922;p3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6"/>
        <p:cNvGrpSpPr/>
        <p:nvPr/>
      </p:nvGrpSpPr>
      <p:grpSpPr>
        <a:xfrm>
          <a:off x="0" y="0"/>
          <a:ext cx="0" cy="0"/>
          <a:chOff x="0" y="0"/>
          <a:chExt cx="0" cy="0"/>
        </a:xfrm>
      </p:grpSpPr>
      <p:sp>
        <p:nvSpPr>
          <p:cNvPr id="2927" name="Google Shape;2927;p3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28" name="Google Shape;2928;p3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p3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34" name="Google Shape;2934;p3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8"/>
        <p:cNvGrpSpPr/>
        <p:nvPr/>
      </p:nvGrpSpPr>
      <p:grpSpPr>
        <a:xfrm>
          <a:off x="0" y="0"/>
          <a:ext cx="0" cy="0"/>
          <a:chOff x="0" y="0"/>
          <a:chExt cx="0" cy="0"/>
        </a:xfrm>
      </p:grpSpPr>
      <p:sp>
        <p:nvSpPr>
          <p:cNvPr id="2939" name="Google Shape;2939;p3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0" name="Google Shape;2940;p3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4"/>
        <p:cNvGrpSpPr/>
        <p:nvPr/>
      </p:nvGrpSpPr>
      <p:grpSpPr>
        <a:xfrm>
          <a:off x="0" y="0"/>
          <a:ext cx="0" cy="0"/>
          <a:chOff x="0" y="0"/>
          <a:chExt cx="0" cy="0"/>
        </a:xfrm>
      </p:grpSpPr>
      <p:sp>
        <p:nvSpPr>
          <p:cNvPr id="2945" name="Google Shape;2945;p3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46" name="Google Shape;2946;p3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2" name="Google Shape;392;p3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p3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2" name="Google Shape;2952;p3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p3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8" name="Google Shape;2958;p39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2"/>
        <p:cNvGrpSpPr/>
        <p:nvPr/>
      </p:nvGrpSpPr>
      <p:grpSpPr>
        <a:xfrm>
          <a:off x="0" y="0"/>
          <a:ext cx="0" cy="0"/>
          <a:chOff x="0" y="0"/>
          <a:chExt cx="0" cy="0"/>
        </a:xfrm>
      </p:grpSpPr>
      <p:sp>
        <p:nvSpPr>
          <p:cNvPr id="2963" name="Google Shape;2963;p3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4" name="Google Shape;2964;p3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p3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0" name="Google Shape;2970;p3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p3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6" name="Google Shape;2976;p3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p3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2" name="Google Shape;2982;p3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6"/>
        <p:cNvGrpSpPr/>
        <p:nvPr/>
      </p:nvGrpSpPr>
      <p:grpSpPr>
        <a:xfrm>
          <a:off x="0" y="0"/>
          <a:ext cx="0" cy="0"/>
          <a:chOff x="0" y="0"/>
          <a:chExt cx="0" cy="0"/>
        </a:xfrm>
      </p:grpSpPr>
      <p:sp>
        <p:nvSpPr>
          <p:cNvPr id="2987" name="Google Shape;2987;p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8" name="Google Shape;2988;p3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p4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94" name="Google Shape;2994;p4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p4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3000" name="Google Shape;3000;p4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8" name="Google Shape;398;p3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4" name="Google Shape;404;p4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 name="Google Shape;412;p4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4" name="Google Shape;454;p4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0" name="Google Shape;460;p4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If two numbers have same counts, both are reports as part of mode.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6" name="Google Shape;466;p4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2" name="Google Shape;472;p5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8" name="Google Shape;478;p5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If data is symmetric, then mean and SD are good representative of center and spread of the distribution, if data is skewed, IQR and median are good representative of center and skewed.</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4" name="Google Shape;504;p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1" name="Google Shape;531;p5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r>
              <a:rPr lang="en"/>
              <a:t>import numpy as np</a:t>
            </a:r>
            <a:endParaRPr/>
          </a:p>
          <a:p>
            <a:pPr marL="0" lvl="0" indent="0" algn="l" rtl="0">
              <a:lnSpc>
                <a:spcPct val="125000"/>
              </a:lnSpc>
              <a:spcBef>
                <a:spcPts val="0"/>
              </a:spcBef>
              <a:spcAft>
                <a:spcPts val="0"/>
              </a:spcAft>
              <a:buSzPts val="1400"/>
              <a:buNone/>
            </a:pPr>
            <a:r>
              <a:rPr lang="en"/>
              <a:t>import matplotlib.pyplot as plt</a:t>
            </a:r>
            <a:endParaRPr/>
          </a:p>
          <a:p>
            <a:pPr marL="0" lvl="0" indent="0" algn="l" rtl="0">
              <a:lnSpc>
                <a:spcPct val="125000"/>
              </a:lnSpc>
              <a:spcBef>
                <a:spcPts val="0"/>
              </a:spcBef>
              <a:spcAft>
                <a:spcPts val="0"/>
              </a:spcAft>
              <a:buSzPts val="1400"/>
              <a:buNone/>
            </a:pPr>
            <a:endParaRPr/>
          </a:p>
          <a:p>
            <a:pPr marL="0" lvl="0" indent="0" algn="l" rtl="0">
              <a:lnSpc>
                <a:spcPct val="125000"/>
              </a:lnSpc>
              <a:spcBef>
                <a:spcPts val="0"/>
              </a:spcBef>
              <a:spcAft>
                <a:spcPts val="0"/>
              </a:spcAft>
              <a:buSzPts val="1400"/>
              <a:buNone/>
            </a:pPr>
            <a:r>
              <a:rPr lang="en"/>
              <a:t>count, bins, ignored = plt.hist(s, 30, normed=True)</a:t>
            </a:r>
            <a:endParaRPr/>
          </a:p>
          <a:p>
            <a:pPr marL="0" lvl="0" indent="0" algn="l" rtl="0">
              <a:lnSpc>
                <a:spcPct val="125000"/>
              </a:lnSpc>
              <a:spcBef>
                <a:spcPts val="0"/>
              </a:spcBef>
              <a:spcAft>
                <a:spcPts val="0"/>
              </a:spcAft>
              <a:buSzPts val="1400"/>
              <a:buNone/>
            </a:pPr>
            <a:r>
              <a:rPr lang="en"/>
              <a:t>plt.plot(bins, 1/(sigma * np.sqrt(2 * np.pi)) * np.exp( - (bins - mu)**2 / (2 * sigma**2) ), linewidth=2, color='r')</a:t>
            </a:r>
            <a:endParaRPr/>
          </a:p>
          <a:p>
            <a:pPr marL="0" lvl="0" indent="0" algn="l" rtl="0">
              <a:lnSpc>
                <a:spcPct val="125000"/>
              </a:lnSpc>
              <a:spcBef>
                <a:spcPts val="0"/>
              </a:spcBef>
              <a:spcAft>
                <a:spcPts val="0"/>
              </a:spcAft>
              <a:buSzPts val="1400"/>
              <a:buNone/>
            </a:pPr>
            <a:r>
              <a:rPr lang="en"/>
              <a:t>plt.show()</a:t>
            </a:r>
            <a:endParaRPr/>
          </a:p>
          <a:p>
            <a:pPr marL="0" lvl="0" indent="0" algn="l" rtl="0">
              <a:lnSpc>
                <a:spcPct val="125000"/>
              </a:lnSpc>
              <a:spcBef>
                <a:spcPts val="0"/>
              </a:spcBef>
              <a:spcAft>
                <a:spcPts val="0"/>
              </a:spcAft>
              <a:buSzPts val="1400"/>
              <a:buNone/>
            </a:pPr>
            <a:endParaRPr/>
          </a:p>
          <a:p>
            <a:pPr marL="0" lvl="0" indent="0" algn="l" rtl="0">
              <a:lnSpc>
                <a:spcPct val="125000"/>
              </a:lnSpc>
              <a:spcBef>
                <a:spcPts val="0"/>
              </a:spcBef>
              <a:spcAft>
                <a:spcPts val="0"/>
              </a:spcAft>
              <a:buSzPts val="1400"/>
              <a:buNone/>
            </a:pPr>
            <a:r>
              <a:rPr lang="en"/>
              <a:t>Or </a:t>
            </a:r>
            <a:endParaRPr/>
          </a:p>
          <a:p>
            <a:pPr marL="0" lvl="0" indent="0" algn="l" rtl="0">
              <a:lnSpc>
                <a:spcPct val="125000"/>
              </a:lnSpc>
              <a:spcBef>
                <a:spcPts val="0"/>
              </a:spcBef>
              <a:spcAft>
                <a:spcPts val="0"/>
              </a:spcAft>
              <a:buSzPts val="1400"/>
              <a:buNone/>
            </a:pPr>
            <a:r>
              <a:rPr lang="en"/>
              <a:t>https://docs.scipy.org/doc/scipy/reference/generated/scipy.stats.norm.html#scipy.stats.norm</a:t>
            </a:r>
            <a:endParaRPr/>
          </a:p>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1" name="Google Shape;571;p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6" name="Google Shape;576;p6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82" name="Google Shape;582;p6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7" name="Google Shape;597;p6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14" name="Google Shape;614;p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46" name="Google Shape;646;p7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8" name="Google Shape;678;p7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0" name="Google Shape;710;p7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2" name="Google Shape;742;p7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74" name="Google Shape;774;p7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1" name="Google Shape;791;p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8" name="Google Shape;808;p7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6" name="Google Shape;826;p7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2" name="Google Shape;832;p7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8" name="Google Shape;838;p7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45" name="Google Shape;845;p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7" name="Google Shape;857;p8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3" name="Google Shape;863;p8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9" name="Google Shape;869;p8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5" name="Google Shape;875;p8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5" name="Google Shape;885;p8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91" name="Google Shape;891;p8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1" name="Google Shape;901;p8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8" name="Google Shape;908;p8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4" name="Google Shape;914;p9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4" name="Google Shape;924;p9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0" name="Google Shape;930;p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extLst>
      <p:ext uri="{BB962C8B-B14F-4D97-AF65-F5344CB8AC3E}">
        <p14:creationId xmlns:p14="http://schemas.microsoft.com/office/powerpoint/2010/main" val="1577244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6" name="Google Shape;936;p9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extLst>
      <p:ext uri="{BB962C8B-B14F-4D97-AF65-F5344CB8AC3E}">
        <p14:creationId xmlns:p14="http://schemas.microsoft.com/office/powerpoint/2010/main" val="5647481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8" name="Google Shape;948;p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4" name="Google Shape;954;p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0" name="Google Shape;960;p9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6" name="Google Shape;966;p9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2" name="Google Shape;972;p9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4" name="Google Shape;1044;p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0" name="Google Shape;1050;p1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6" name="Google Shape;1056;p1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2" name="Google Shape;1062;p1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8" name="Google Shape;1068;p11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p1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080" name="Google Shape;1080;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1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dirty="0"/>
          </a:p>
        </p:txBody>
      </p:sp>
      <p:sp>
        <p:nvSpPr>
          <p:cNvPr id="1094" name="Google Shape;1094;p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 name="Google Shape;138;p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8" name="Google Shape;1108;p1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4" name="Google Shape;1114;p1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0" name="Google Shape;1120;p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26" name="Google Shape;1126;p12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2" name="Google Shape;1132;p1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9" name="Google Shape;1139;p1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6" name="Google Shape;1146;p12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4" name="Google Shape;1154;p12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2" name="Google Shape;1162;p12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68" name="Google Shape;1168;p12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hoto - Horizontal">
  <p:cSld name="TITLE_AND_BODY_1">
    <p:spTree>
      <p:nvGrpSpPr>
        <p:cNvPr id="1" name="Shape 11"/>
        <p:cNvGrpSpPr/>
        <p:nvPr/>
      </p:nvGrpSpPr>
      <p:grpSpPr>
        <a:xfrm>
          <a:off x="0" y="0"/>
          <a:ext cx="0" cy="0"/>
          <a:chOff x="0" y="0"/>
          <a:chExt cx="0" cy="0"/>
        </a:xfrm>
      </p:grpSpPr>
      <p:cxnSp>
        <p:nvCxnSpPr>
          <p:cNvPr id="12" name="Google Shape;12;p2"/>
          <p:cNvCxnSpPr/>
          <p:nvPr/>
        </p:nvCxnSpPr>
        <p:spPr>
          <a:xfrm>
            <a:off x="508000" y="9247858"/>
            <a:ext cx="11988900" cy="0"/>
          </a:xfrm>
          <a:prstGeom prst="straightConnector1">
            <a:avLst/>
          </a:prstGeom>
          <a:noFill/>
          <a:ln w="76200" cap="flat" cmpd="sng">
            <a:solidFill>
              <a:srgbClr val="444444">
                <a:alpha val="29019"/>
              </a:srgbClr>
            </a:solidFill>
            <a:prstDash val="solid"/>
            <a:miter lim="8000"/>
            <a:headEnd type="none" w="sm" len="sm"/>
            <a:tailEnd type="none" w="sm" len="sm"/>
          </a:ln>
        </p:spPr>
      </p:cxnSp>
      <p:cxnSp>
        <p:nvCxnSpPr>
          <p:cNvPr id="13" name="Google Shape;13;p2"/>
          <p:cNvCxnSpPr/>
          <p:nvPr/>
        </p:nvCxnSpPr>
        <p:spPr>
          <a:xfrm>
            <a:off x="508000" y="505742"/>
            <a:ext cx="11988900" cy="0"/>
          </a:xfrm>
          <a:prstGeom prst="straightConnector1">
            <a:avLst/>
          </a:prstGeom>
          <a:noFill/>
          <a:ln w="12700" cap="flat" cmpd="sng">
            <a:solidFill>
              <a:srgbClr val="444444">
                <a:alpha val="29019"/>
              </a:srgbClr>
            </a:solidFill>
            <a:prstDash val="solid"/>
            <a:miter lim="8000"/>
            <a:headEnd type="none" w="sm" len="sm"/>
            <a:tailEnd type="none" w="sm" len="sm"/>
          </a:ln>
        </p:spPr>
      </p:cxnSp>
      <p:sp>
        <p:nvSpPr>
          <p:cNvPr id="14" name="Google Shape;14;p2"/>
          <p:cNvSpPr>
            <a:spLocks noGrp="1"/>
          </p:cNvSpPr>
          <p:nvPr>
            <p:ph type="pic" idx="2"/>
          </p:nvPr>
        </p:nvSpPr>
        <p:spPr>
          <a:xfrm>
            <a:off x="508000" y="1002453"/>
            <a:ext cx="11988900" cy="5689800"/>
          </a:xfrm>
          <a:prstGeom prst="rect">
            <a:avLst/>
          </a:prstGeom>
          <a:noFill/>
          <a:ln>
            <a:noFill/>
          </a:ln>
        </p:spPr>
      </p:sp>
      <p:sp>
        <p:nvSpPr>
          <p:cNvPr id="15" name="Google Shape;15;p2"/>
          <p:cNvSpPr txBox="1">
            <a:spLocks noGrp="1"/>
          </p:cNvSpPr>
          <p:nvPr>
            <p:ph type="title"/>
          </p:nvPr>
        </p:nvSpPr>
        <p:spPr>
          <a:xfrm>
            <a:off x="508000" y="7098453"/>
            <a:ext cx="11988900" cy="11196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1pPr>
            <a:lvl2pPr marR="0" lvl="1"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2pPr>
            <a:lvl3pPr marR="0" lvl="2"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3pPr>
            <a:lvl4pPr marR="0" lvl="3"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4pPr>
            <a:lvl5pPr marR="0" lvl="4"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5pPr>
            <a:lvl6pPr marR="0" lvl="5"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6pPr>
            <a:lvl7pPr marR="0" lvl="6"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7pPr>
            <a:lvl8pPr marR="0" lvl="7"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8pPr>
            <a:lvl9pPr marR="0" lvl="8" algn="l">
              <a:lnSpc>
                <a:spcPct val="90000"/>
              </a:lnSpc>
              <a:spcBef>
                <a:spcPts val="0"/>
              </a:spcBef>
              <a:spcAft>
                <a:spcPts val="0"/>
              </a:spcAft>
              <a:buClr>
                <a:srgbClr val="606060"/>
              </a:buClr>
              <a:buSzPts val="1400"/>
              <a:buFont typeface="Gill Sans"/>
              <a:buNone/>
              <a:defRPr sz="5300" b="0" i="0" u="none" strike="noStrike" cap="none">
                <a:solidFill>
                  <a:srgbClr val="606060"/>
                </a:solidFill>
                <a:latin typeface="Gill Sans"/>
                <a:ea typeface="Gill Sans"/>
                <a:cs typeface="Gill Sans"/>
                <a:sym typeface="Gill Sans"/>
              </a:defRPr>
            </a:lvl9pPr>
          </a:lstStyle>
          <a:p>
            <a:endParaRPr/>
          </a:p>
        </p:txBody>
      </p:sp>
      <p:sp>
        <p:nvSpPr>
          <p:cNvPr id="16" name="Google Shape;16;p2"/>
          <p:cNvSpPr txBox="1">
            <a:spLocks noGrp="1"/>
          </p:cNvSpPr>
          <p:nvPr>
            <p:ph type="body" idx="1"/>
          </p:nvPr>
        </p:nvSpPr>
        <p:spPr>
          <a:xfrm>
            <a:off x="508000" y="8263467"/>
            <a:ext cx="11988900" cy="839700"/>
          </a:xfrm>
          <a:prstGeom prst="rect">
            <a:avLst/>
          </a:prstGeom>
          <a:noFill/>
          <a:ln>
            <a:noFill/>
          </a:ln>
        </p:spPr>
        <p:txBody>
          <a:bodyPr spcFirstLastPara="1" wrap="square" lIns="91425" tIns="91425" rIns="91425" bIns="91425" anchor="t" anchorCtr="0">
            <a:noAutofit/>
          </a:bodyPr>
          <a:lstStyle>
            <a:lvl1pPr marL="457200" marR="0" lvl="0" indent="-228600" algn="l">
              <a:lnSpc>
                <a:spcPct val="120000"/>
              </a:lnSpc>
              <a:spcBef>
                <a:spcPts val="0"/>
              </a:spcBef>
              <a:spcAft>
                <a:spcPts val="0"/>
              </a:spcAft>
              <a:buClr>
                <a:srgbClr val="606060"/>
              </a:buClr>
              <a:buSzPts val="1400"/>
              <a:buFont typeface="Gill Sans"/>
              <a:buNone/>
              <a:defRPr sz="1800" b="0" i="0" u="none" strike="noStrike" cap="none">
                <a:solidFill>
                  <a:srgbClr val="606060"/>
                </a:solidFill>
                <a:latin typeface="Gill Sans"/>
                <a:ea typeface="Gill Sans"/>
                <a:cs typeface="Gill Sans"/>
                <a:sym typeface="Gill Sans"/>
              </a:defRPr>
            </a:lvl1pPr>
            <a:lvl2pPr marL="914400" marR="0" lvl="1" indent="-228600" algn="l">
              <a:lnSpc>
                <a:spcPct val="120000"/>
              </a:lnSpc>
              <a:spcBef>
                <a:spcPts val="0"/>
              </a:spcBef>
              <a:spcAft>
                <a:spcPts val="0"/>
              </a:spcAft>
              <a:buClr>
                <a:srgbClr val="606060"/>
              </a:buClr>
              <a:buSzPts val="1400"/>
              <a:buFont typeface="Gill Sans"/>
              <a:buNone/>
              <a:defRPr sz="1800" b="0" i="0" u="none" strike="noStrike" cap="none">
                <a:solidFill>
                  <a:srgbClr val="606060"/>
                </a:solidFill>
                <a:latin typeface="Gill Sans"/>
                <a:ea typeface="Gill Sans"/>
                <a:cs typeface="Gill Sans"/>
                <a:sym typeface="Gill Sans"/>
              </a:defRPr>
            </a:lvl2pPr>
            <a:lvl3pPr marL="1371600" marR="0" lvl="2" indent="-228600" algn="l">
              <a:lnSpc>
                <a:spcPct val="120000"/>
              </a:lnSpc>
              <a:spcBef>
                <a:spcPts val="0"/>
              </a:spcBef>
              <a:spcAft>
                <a:spcPts val="0"/>
              </a:spcAft>
              <a:buClr>
                <a:srgbClr val="606060"/>
              </a:buClr>
              <a:buSzPts val="1400"/>
              <a:buFont typeface="Gill Sans"/>
              <a:buNone/>
              <a:defRPr sz="1800" b="0" i="0" u="none" strike="noStrike" cap="none">
                <a:solidFill>
                  <a:srgbClr val="606060"/>
                </a:solidFill>
                <a:latin typeface="Gill Sans"/>
                <a:ea typeface="Gill Sans"/>
                <a:cs typeface="Gill Sans"/>
                <a:sym typeface="Gill Sans"/>
              </a:defRPr>
            </a:lvl3pPr>
            <a:lvl4pPr marL="1828800" marR="0" lvl="3" indent="-228600" algn="l">
              <a:lnSpc>
                <a:spcPct val="120000"/>
              </a:lnSpc>
              <a:spcBef>
                <a:spcPts val="0"/>
              </a:spcBef>
              <a:spcAft>
                <a:spcPts val="0"/>
              </a:spcAft>
              <a:buClr>
                <a:srgbClr val="606060"/>
              </a:buClr>
              <a:buSzPts val="1400"/>
              <a:buFont typeface="Gill Sans"/>
              <a:buNone/>
              <a:defRPr sz="1800" b="0" i="0" u="none" strike="noStrike" cap="none">
                <a:solidFill>
                  <a:srgbClr val="606060"/>
                </a:solidFill>
                <a:latin typeface="Gill Sans"/>
                <a:ea typeface="Gill Sans"/>
                <a:cs typeface="Gill Sans"/>
                <a:sym typeface="Gill Sans"/>
              </a:defRPr>
            </a:lvl4pPr>
            <a:lvl5pPr marL="2286000" marR="0" lvl="4" indent="-228600" algn="l">
              <a:lnSpc>
                <a:spcPct val="120000"/>
              </a:lnSpc>
              <a:spcBef>
                <a:spcPts val="0"/>
              </a:spcBef>
              <a:spcAft>
                <a:spcPts val="0"/>
              </a:spcAft>
              <a:buClr>
                <a:srgbClr val="606060"/>
              </a:buClr>
              <a:buSzPts val="1400"/>
              <a:buFont typeface="Gill Sans"/>
              <a:buNone/>
              <a:defRPr sz="1800" b="0" i="0" u="none" strike="noStrike" cap="none">
                <a:solidFill>
                  <a:srgbClr val="606060"/>
                </a:solidFill>
                <a:latin typeface="Gill Sans"/>
                <a:ea typeface="Gill Sans"/>
                <a:cs typeface="Gill Sans"/>
                <a:sym typeface="Gill Sans"/>
              </a:defRPr>
            </a:lvl5pPr>
            <a:lvl6pPr marL="2743200" marR="0" lvl="5" indent="-279400" algn="l">
              <a:lnSpc>
                <a:spcPct val="100000"/>
              </a:lnSpc>
              <a:spcBef>
                <a:spcPts val="3500"/>
              </a:spcBef>
              <a:spcAft>
                <a:spcPts val="0"/>
              </a:spcAft>
              <a:buClr>
                <a:srgbClr val="606060"/>
              </a:buClr>
              <a:buSzPts val="800"/>
              <a:buFont typeface="Gill Sans"/>
              <a:buChar char="•"/>
              <a:defRPr sz="2700" b="0" i="0" u="none" strike="noStrike" cap="none">
                <a:solidFill>
                  <a:srgbClr val="606060"/>
                </a:solidFill>
                <a:latin typeface="Gill Sans"/>
                <a:ea typeface="Gill Sans"/>
                <a:cs typeface="Gill Sans"/>
                <a:sym typeface="Gill Sans"/>
              </a:defRPr>
            </a:lvl6pPr>
            <a:lvl7pPr marL="3200400" marR="0" lvl="6" indent="-279400" algn="l">
              <a:lnSpc>
                <a:spcPct val="100000"/>
              </a:lnSpc>
              <a:spcBef>
                <a:spcPts val="3500"/>
              </a:spcBef>
              <a:spcAft>
                <a:spcPts val="0"/>
              </a:spcAft>
              <a:buClr>
                <a:srgbClr val="606060"/>
              </a:buClr>
              <a:buSzPts val="800"/>
              <a:buFont typeface="Gill Sans"/>
              <a:buChar char="•"/>
              <a:defRPr sz="2700" b="0" i="0" u="none" strike="noStrike" cap="none">
                <a:solidFill>
                  <a:srgbClr val="606060"/>
                </a:solidFill>
                <a:latin typeface="Gill Sans"/>
                <a:ea typeface="Gill Sans"/>
                <a:cs typeface="Gill Sans"/>
                <a:sym typeface="Gill Sans"/>
              </a:defRPr>
            </a:lvl7pPr>
            <a:lvl8pPr marL="3657600" marR="0" lvl="7" indent="-279400" algn="l">
              <a:lnSpc>
                <a:spcPct val="100000"/>
              </a:lnSpc>
              <a:spcBef>
                <a:spcPts val="3500"/>
              </a:spcBef>
              <a:spcAft>
                <a:spcPts val="0"/>
              </a:spcAft>
              <a:buClr>
                <a:srgbClr val="606060"/>
              </a:buClr>
              <a:buSzPts val="800"/>
              <a:buFont typeface="Gill Sans"/>
              <a:buChar char="•"/>
              <a:defRPr sz="2700" b="0" i="0" u="none" strike="noStrike" cap="none">
                <a:solidFill>
                  <a:srgbClr val="606060"/>
                </a:solidFill>
                <a:latin typeface="Gill Sans"/>
                <a:ea typeface="Gill Sans"/>
                <a:cs typeface="Gill Sans"/>
                <a:sym typeface="Gill Sans"/>
              </a:defRPr>
            </a:lvl8pPr>
            <a:lvl9pPr marL="4114800" marR="0" lvl="8" indent="-279400" algn="l">
              <a:lnSpc>
                <a:spcPct val="100000"/>
              </a:lnSpc>
              <a:spcBef>
                <a:spcPts val="3500"/>
              </a:spcBef>
              <a:spcAft>
                <a:spcPts val="0"/>
              </a:spcAft>
              <a:buClr>
                <a:srgbClr val="606060"/>
              </a:buClr>
              <a:buSzPts val="800"/>
              <a:buFont typeface="Gill Sans"/>
              <a:buChar char="•"/>
              <a:defRPr sz="2700" b="0" i="0" u="none" strike="noStrike" cap="none">
                <a:solidFill>
                  <a:srgbClr val="606060"/>
                </a:solidFill>
                <a:latin typeface="Gill Sans"/>
                <a:ea typeface="Gill Sans"/>
                <a:cs typeface="Gill Sans"/>
                <a:sym typeface="Gill Sans"/>
              </a:defRPr>
            </a:lvl9pPr>
          </a:lstStyle>
          <a:p>
            <a:endParaRPr/>
          </a:p>
        </p:txBody>
      </p:sp>
      <p:pic>
        <p:nvPicPr>
          <p:cNvPr id="17" name="Google Shape;17;p2" descr="pasted-image.png"/>
          <p:cNvPicPr preferRelativeResize="0"/>
          <p:nvPr/>
        </p:nvPicPr>
        <p:blipFill rotWithShape="1">
          <a:blip r:embed="rId2">
            <a:alphaModFix/>
          </a:blip>
          <a:srcRect/>
          <a:stretch/>
        </p:blipFill>
        <p:spPr>
          <a:xfrm>
            <a:off x="10690180" y="9321912"/>
            <a:ext cx="1821900" cy="399900"/>
          </a:xfrm>
          <a:prstGeom prst="rect">
            <a:avLst/>
          </a:prstGeom>
          <a:noFill/>
          <a:ln>
            <a:noFill/>
          </a:ln>
        </p:spPr>
      </p:pic>
      <p:sp>
        <p:nvSpPr>
          <p:cNvPr id="18" name="Google Shape;18;p2"/>
          <p:cNvSpPr txBox="1">
            <a:spLocks noGrp="1"/>
          </p:cNvSpPr>
          <p:nvPr>
            <p:ph type="sldNum" idx="12"/>
          </p:nvPr>
        </p:nvSpPr>
        <p:spPr>
          <a:xfrm>
            <a:off x="12225866" y="8760178"/>
            <a:ext cx="223500" cy="325200"/>
          </a:xfrm>
          <a:prstGeom prst="rect">
            <a:avLst/>
          </a:prstGeom>
          <a:noFill/>
          <a:ln>
            <a:noFill/>
          </a:ln>
        </p:spPr>
        <p:txBody>
          <a:bodyPr spcFirstLastPara="1" wrap="square" lIns="29950" tIns="29950" rIns="29950" bIns="29950" anchor="t" anchorCtr="0">
            <a:noAutofit/>
          </a:bodyPr>
          <a:lstStyle>
            <a:lvl1pPr marL="0" marR="0" lvl="0"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SzPts val="1400"/>
              <a:buFont typeface="Gill Sans"/>
              <a:buNone/>
              <a:defRPr sz="14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2100">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mp; Subtitle" type="tx">
  <p:cSld name="TITLE_AND_BODY">
    <p:spTree>
      <p:nvGrpSpPr>
        <p:cNvPr id="1" name="Shape 67"/>
        <p:cNvGrpSpPr/>
        <p:nvPr/>
      </p:nvGrpSpPr>
      <p:grpSpPr>
        <a:xfrm>
          <a:off x="0" y="0"/>
          <a:ext cx="0" cy="0"/>
          <a:chOff x="0" y="0"/>
          <a:chExt cx="0" cy="0"/>
        </a:xfrm>
      </p:grpSpPr>
      <p:sp>
        <p:nvSpPr>
          <p:cNvPr id="68" name="Google Shape;68;p14"/>
          <p:cNvSpPr/>
          <p:nvPr/>
        </p:nvSpPr>
        <p:spPr>
          <a:xfrm>
            <a:off x="508000" y="51816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9" name="Google Shape;69;p14"/>
          <p:cNvSpPr txBox="1">
            <a:spLocks noGrp="1"/>
          </p:cNvSpPr>
          <p:nvPr>
            <p:ph type="title"/>
          </p:nvPr>
        </p:nvSpPr>
        <p:spPr>
          <a:xfrm>
            <a:off x="508000" y="3009900"/>
            <a:ext cx="11988900" cy="2032200"/>
          </a:xfrm>
          <a:prstGeom prst="rect">
            <a:avLst/>
          </a:prstGeom>
          <a:noFill/>
          <a:ln>
            <a:noFill/>
          </a:ln>
        </p:spPr>
        <p:txBody>
          <a:bodyPr spcFirstLastPara="1" wrap="square" lIns="92075" tIns="92075" rIns="92075" bIns="92075" anchor="b"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sp>
        <p:nvSpPr>
          <p:cNvPr id="70" name="Google Shape;70;p14"/>
          <p:cNvSpPr txBox="1">
            <a:spLocks noGrp="1"/>
          </p:cNvSpPr>
          <p:nvPr>
            <p:ph type="body" idx="1"/>
          </p:nvPr>
        </p:nvSpPr>
        <p:spPr>
          <a:xfrm>
            <a:off x="508000" y="5562600"/>
            <a:ext cx="11988900" cy="825900"/>
          </a:xfrm>
          <a:prstGeom prst="rect">
            <a:avLst/>
          </a:prstGeom>
          <a:noFill/>
          <a:ln>
            <a:noFill/>
          </a:ln>
        </p:spPr>
        <p:txBody>
          <a:bodyPr spcFirstLastPara="1" wrap="square" lIns="92075" tIns="92075" rIns="92075" bIns="92075" anchor="t" anchorCtr="0">
            <a:noAutofit/>
          </a:bodyPr>
          <a:lstStyle>
            <a:lvl1pPr marL="457200" lvl="0" indent="-228600" algn="l">
              <a:lnSpc>
                <a:spcPct val="120000"/>
              </a:lnSpc>
              <a:spcBef>
                <a:spcPts val="0"/>
              </a:spcBef>
              <a:spcAft>
                <a:spcPts val="0"/>
              </a:spcAft>
              <a:buSzPts val="1400"/>
              <a:buFont typeface="Gill Sans"/>
              <a:buNone/>
              <a:defRPr/>
            </a:lvl1pPr>
            <a:lvl2pPr marL="914400" lvl="1" indent="-228600" algn="l">
              <a:lnSpc>
                <a:spcPct val="120000"/>
              </a:lnSpc>
              <a:spcBef>
                <a:spcPts val="0"/>
              </a:spcBef>
              <a:spcAft>
                <a:spcPts val="0"/>
              </a:spcAft>
              <a:buSzPts val="1400"/>
              <a:buFont typeface="Gill Sans"/>
              <a:buNone/>
              <a:defRPr/>
            </a:lvl2pPr>
            <a:lvl3pPr marL="1371600" lvl="2" indent="-228600" algn="l">
              <a:lnSpc>
                <a:spcPct val="120000"/>
              </a:lnSpc>
              <a:spcBef>
                <a:spcPts val="0"/>
              </a:spcBef>
              <a:spcAft>
                <a:spcPts val="0"/>
              </a:spcAft>
              <a:buSzPts val="1400"/>
              <a:buFont typeface="Gill Sans"/>
              <a:buNone/>
              <a:defRPr/>
            </a:lvl3pPr>
            <a:lvl4pPr marL="1828800" lvl="3" indent="-228600" algn="l">
              <a:lnSpc>
                <a:spcPct val="120000"/>
              </a:lnSpc>
              <a:spcBef>
                <a:spcPts val="0"/>
              </a:spcBef>
              <a:spcAft>
                <a:spcPts val="0"/>
              </a:spcAft>
              <a:buSzPts val="1400"/>
              <a:buFont typeface="Gill Sans"/>
              <a:buNone/>
              <a:defRPr/>
            </a:lvl4pPr>
            <a:lvl5pPr marL="2286000" lvl="4" indent="-228600" algn="l">
              <a:lnSpc>
                <a:spcPct val="120000"/>
              </a:lnSpc>
              <a:spcBef>
                <a:spcPts val="0"/>
              </a:spcBef>
              <a:spcAft>
                <a:spcPts val="0"/>
              </a:spcAft>
              <a:buSzPts val="1400"/>
              <a:buFont typeface="Gill Sans"/>
              <a:buNone/>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pic>
        <p:nvPicPr>
          <p:cNvPr id="71" name="Google Shape;71;p14"/>
          <p:cNvPicPr preferRelativeResize="0"/>
          <p:nvPr/>
        </p:nvPicPr>
        <p:blipFill rotWithShape="1">
          <a:blip r:embed="rId2">
            <a:alphaModFix/>
          </a:blip>
          <a:srcRect/>
          <a:stretch/>
        </p:blipFill>
        <p:spPr>
          <a:xfrm>
            <a:off x="11633250" y="8978380"/>
            <a:ext cx="1142958" cy="64602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72"/>
        <p:cNvGrpSpPr/>
        <p:nvPr/>
      </p:nvGrpSpPr>
      <p:grpSpPr>
        <a:xfrm>
          <a:off x="0" y="0"/>
          <a:ext cx="0" cy="0"/>
          <a:chOff x="0" y="0"/>
          <a:chExt cx="0" cy="0"/>
        </a:xfrm>
      </p:grpSpPr>
      <p:sp>
        <p:nvSpPr>
          <p:cNvPr id="73" name="Google Shape;73;p15"/>
          <p:cNvSpPr txBox="1">
            <a:spLocks noGrp="1"/>
          </p:cNvSpPr>
          <p:nvPr>
            <p:ph type="body" idx="1"/>
          </p:nvPr>
        </p:nvSpPr>
        <p:spPr>
          <a:xfrm>
            <a:off x="508000" y="3035300"/>
            <a:ext cx="11988900" cy="5727600"/>
          </a:xfrm>
          <a:prstGeom prst="rect">
            <a:avLst/>
          </a:prstGeom>
          <a:noFill/>
          <a:ln>
            <a:noFill/>
          </a:ln>
        </p:spPr>
        <p:txBody>
          <a:bodyPr spcFirstLastPara="1" wrap="square" lIns="92075" tIns="92075" rIns="92075" bIns="9207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74" name="Google Shape;74;p15"/>
          <p:cNvSpPr txBox="1">
            <a:spLocks noGrp="1"/>
          </p:cNvSpPr>
          <p:nvPr>
            <p:ph type="title"/>
          </p:nvPr>
        </p:nvSpPr>
        <p:spPr>
          <a:xfrm>
            <a:off x="508000" y="431800"/>
            <a:ext cx="11988900" cy="1168800"/>
          </a:xfrm>
          <a:prstGeom prst="rect">
            <a:avLst/>
          </a:prstGeom>
          <a:noFill/>
          <a:ln>
            <a:noFill/>
          </a:ln>
        </p:spPr>
        <p:txBody>
          <a:bodyPr spcFirstLastPara="1" wrap="square" lIns="92075" tIns="92075" rIns="92075" bIns="9207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pic>
        <p:nvPicPr>
          <p:cNvPr id="75" name="Google Shape;75;p15"/>
          <p:cNvPicPr preferRelativeResize="0"/>
          <p:nvPr/>
        </p:nvPicPr>
        <p:blipFill rotWithShape="1">
          <a:blip r:embed="rId2">
            <a:alphaModFix/>
          </a:blip>
          <a:srcRect/>
          <a:stretch/>
        </p:blipFill>
        <p:spPr>
          <a:xfrm>
            <a:off x="11633250" y="8978380"/>
            <a:ext cx="1142958" cy="64602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2">
            <a:alphaModFix/>
          </a:blip>
          <a:srcRect/>
          <a:stretch/>
        </p:blipFill>
        <p:spPr>
          <a:xfrm>
            <a:off x="11633250" y="8978380"/>
            <a:ext cx="1142958" cy="64602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3">
    <p:spTree>
      <p:nvGrpSpPr>
        <p:cNvPr id="1" name="Shape 78"/>
        <p:cNvGrpSpPr/>
        <p:nvPr/>
      </p:nvGrpSpPr>
      <p:grpSpPr>
        <a:xfrm>
          <a:off x="0" y="0"/>
          <a:ext cx="0" cy="0"/>
          <a:chOff x="0" y="0"/>
          <a:chExt cx="0" cy="0"/>
        </a:xfrm>
      </p:grpSpPr>
      <p:sp>
        <p:nvSpPr>
          <p:cNvPr id="79" name="Google Shape;79;p17"/>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80" name="Google Shape;80;p17"/>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81" name="Google Shape;81;p17"/>
          <p:cNvSpPr txBox="1">
            <a:spLocks noGrp="1"/>
          </p:cNvSpPr>
          <p:nvPr>
            <p:ph type="body" idx="1"/>
          </p:nvPr>
        </p:nvSpPr>
        <p:spPr>
          <a:xfrm>
            <a:off x="508000" y="3035300"/>
            <a:ext cx="11988900" cy="5727600"/>
          </a:xfrm>
          <a:prstGeom prst="rect">
            <a:avLst/>
          </a:prstGeom>
          <a:noFill/>
          <a:ln>
            <a:noFill/>
          </a:ln>
        </p:spPr>
        <p:txBody>
          <a:bodyPr spcFirstLastPara="1" wrap="square" lIns="92075" tIns="92075" rIns="92075" bIns="9207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82" name="Google Shape;82;p17"/>
          <p:cNvSpPr txBox="1">
            <a:spLocks noGrp="1"/>
          </p:cNvSpPr>
          <p:nvPr>
            <p:ph type="title"/>
          </p:nvPr>
        </p:nvSpPr>
        <p:spPr>
          <a:xfrm>
            <a:off x="508000" y="431800"/>
            <a:ext cx="11988900" cy="1168800"/>
          </a:xfrm>
          <a:prstGeom prst="rect">
            <a:avLst/>
          </a:prstGeom>
          <a:noFill/>
          <a:ln>
            <a:noFill/>
          </a:ln>
        </p:spPr>
        <p:txBody>
          <a:bodyPr spcFirstLastPara="1" wrap="square" lIns="92075" tIns="92075" rIns="92075" bIns="9207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pic>
        <p:nvPicPr>
          <p:cNvPr id="83" name="Google Shape;83;p17"/>
          <p:cNvPicPr preferRelativeResize="0"/>
          <p:nvPr/>
        </p:nvPicPr>
        <p:blipFill rotWithShape="1">
          <a:blip r:embed="rId2">
            <a:alphaModFix/>
          </a:blip>
          <a:srcRect/>
          <a:stretch/>
        </p:blipFill>
        <p:spPr>
          <a:xfrm>
            <a:off x="11633250" y="8978380"/>
            <a:ext cx="1142958" cy="6460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mp; Subtitle" type="tx">
  <p:cSld name="TITLE_AND_BODY">
    <p:spTree>
      <p:nvGrpSpPr>
        <p:cNvPr id="1" name="Shape 19"/>
        <p:cNvGrpSpPr/>
        <p:nvPr/>
      </p:nvGrpSpPr>
      <p:grpSpPr>
        <a:xfrm>
          <a:off x="0" y="0"/>
          <a:ext cx="0" cy="0"/>
          <a:chOff x="0" y="0"/>
          <a:chExt cx="0" cy="0"/>
        </a:xfrm>
      </p:grpSpPr>
      <p:sp>
        <p:nvSpPr>
          <p:cNvPr id="20" name="Google Shape;20;p3"/>
          <p:cNvSpPr/>
          <p:nvPr/>
        </p:nvSpPr>
        <p:spPr>
          <a:xfrm>
            <a:off x="508000" y="51816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21" name="Google Shape;21;p3"/>
          <p:cNvSpPr txBox="1">
            <a:spLocks noGrp="1"/>
          </p:cNvSpPr>
          <p:nvPr>
            <p:ph type="title"/>
          </p:nvPr>
        </p:nvSpPr>
        <p:spPr>
          <a:xfrm>
            <a:off x="508000" y="3009900"/>
            <a:ext cx="11988900" cy="20319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sp>
        <p:nvSpPr>
          <p:cNvPr id="22" name="Google Shape;22;p3"/>
          <p:cNvSpPr txBox="1">
            <a:spLocks noGrp="1"/>
          </p:cNvSpPr>
          <p:nvPr>
            <p:ph type="body" idx="1"/>
          </p:nvPr>
        </p:nvSpPr>
        <p:spPr>
          <a:xfrm>
            <a:off x="508000" y="5562600"/>
            <a:ext cx="11988900" cy="825600"/>
          </a:xfrm>
          <a:prstGeom prst="rect">
            <a:avLst/>
          </a:prstGeom>
          <a:noFill/>
          <a:ln>
            <a:noFill/>
          </a:ln>
        </p:spPr>
        <p:txBody>
          <a:bodyPr spcFirstLastPara="1" wrap="square" lIns="91425" tIns="91425" rIns="91425" bIns="91425" anchor="t" anchorCtr="0">
            <a:noAutofit/>
          </a:bodyPr>
          <a:lstStyle>
            <a:lvl1pPr marL="457200" lvl="0" indent="-228600" algn="l">
              <a:lnSpc>
                <a:spcPct val="120000"/>
              </a:lnSpc>
              <a:spcBef>
                <a:spcPts val="0"/>
              </a:spcBef>
              <a:spcAft>
                <a:spcPts val="0"/>
              </a:spcAft>
              <a:buSzPts val="1400"/>
              <a:buFont typeface="Gill Sans"/>
              <a:buNone/>
              <a:defRPr/>
            </a:lvl1pPr>
            <a:lvl2pPr marL="914400" lvl="1" indent="-228600" algn="l">
              <a:lnSpc>
                <a:spcPct val="120000"/>
              </a:lnSpc>
              <a:spcBef>
                <a:spcPts val="0"/>
              </a:spcBef>
              <a:spcAft>
                <a:spcPts val="0"/>
              </a:spcAft>
              <a:buSzPts val="1400"/>
              <a:buFont typeface="Gill Sans"/>
              <a:buNone/>
              <a:defRPr/>
            </a:lvl2pPr>
            <a:lvl3pPr marL="1371600" lvl="2" indent="-228600" algn="l">
              <a:lnSpc>
                <a:spcPct val="120000"/>
              </a:lnSpc>
              <a:spcBef>
                <a:spcPts val="0"/>
              </a:spcBef>
              <a:spcAft>
                <a:spcPts val="0"/>
              </a:spcAft>
              <a:buSzPts val="1400"/>
              <a:buFont typeface="Gill Sans"/>
              <a:buNone/>
              <a:defRPr/>
            </a:lvl3pPr>
            <a:lvl4pPr marL="1828800" lvl="3" indent="-228600" algn="l">
              <a:lnSpc>
                <a:spcPct val="120000"/>
              </a:lnSpc>
              <a:spcBef>
                <a:spcPts val="0"/>
              </a:spcBef>
              <a:spcAft>
                <a:spcPts val="0"/>
              </a:spcAft>
              <a:buSzPts val="1400"/>
              <a:buFont typeface="Gill Sans"/>
              <a:buNone/>
              <a:defRPr/>
            </a:lvl4pPr>
            <a:lvl5pPr marL="2286000" lvl="4" indent="-228600" algn="l">
              <a:lnSpc>
                <a:spcPct val="120000"/>
              </a:lnSpc>
              <a:spcBef>
                <a:spcPts val="0"/>
              </a:spcBef>
              <a:spcAft>
                <a:spcPts val="0"/>
              </a:spcAft>
              <a:buSzPts val="1400"/>
              <a:buFont typeface="Gill Sans"/>
              <a:buNone/>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pic>
        <p:nvPicPr>
          <p:cNvPr id="23" name="Google Shape;23;p3"/>
          <p:cNvPicPr preferRelativeResize="0"/>
          <p:nvPr/>
        </p:nvPicPr>
        <p:blipFill rotWithShape="1">
          <a:blip r:embed="rId2">
            <a:alphaModFix/>
          </a:blip>
          <a:srcRect/>
          <a:stretch/>
        </p:blipFill>
        <p:spPr>
          <a:xfrm>
            <a:off x="11633250" y="8978380"/>
            <a:ext cx="1371550" cy="775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26" name="Google Shape;26;p4"/>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pic>
        <p:nvPicPr>
          <p:cNvPr id="27" name="Google Shape;27;p4"/>
          <p:cNvPicPr preferRelativeResize="0"/>
          <p:nvPr/>
        </p:nvPicPr>
        <p:blipFill rotWithShape="1">
          <a:blip r:embed="rId2">
            <a:alphaModFix/>
          </a:blip>
          <a:srcRect/>
          <a:stretch/>
        </p:blipFill>
        <p:spPr>
          <a:xfrm>
            <a:off x="11633250" y="8978380"/>
            <a:ext cx="1371550" cy="775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a:stretch/>
        </p:blipFill>
        <p:spPr>
          <a:xfrm>
            <a:off x="11633250" y="8978380"/>
            <a:ext cx="1371550" cy="775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3">
    <p:spTree>
      <p:nvGrpSpPr>
        <p:cNvPr id="1" name="Shape 30"/>
        <p:cNvGrpSpPr/>
        <p:nvPr/>
      </p:nvGrpSpPr>
      <p:grpSpPr>
        <a:xfrm>
          <a:off x="0" y="0"/>
          <a:ext cx="0" cy="0"/>
          <a:chOff x="0" y="0"/>
          <a:chExt cx="0" cy="0"/>
        </a:xfrm>
      </p:grpSpPr>
      <p:sp>
        <p:nvSpPr>
          <p:cNvPr id="31" name="Google Shape;31;p6"/>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2" name="Google Shape;32;p6"/>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3" name="Google Shape;33;p6"/>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34" name="Google Shape;34;p6"/>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pic>
        <p:nvPicPr>
          <p:cNvPr id="35" name="Google Shape;35;p6"/>
          <p:cNvPicPr preferRelativeResize="0"/>
          <p:nvPr/>
        </p:nvPicPr>
        <p:blipFill rotWithShape="1">
          <a:blip r:embed="rId2">
            <a:alphaModFix/>
          </a:blip>
          <a:srcRect/>
          <a:stretch/>
        </p:blipFill>
        <p:spPr>
          <a:xfrm>
            <a:off x="11633250" y="8978380"/>
            <a:ext cx="1371550" cy="775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1">
  <p:cSld name="Title &amp; Bullets">
    <p:bg>
      <p:bgPr>
        <a:solidFill>
          <a:srgbClr val="FFFFFF"/>
        </a:solidFill>
        <a:effectLst/>
      </p:bgPr>
    </p:bg>
    <p:spTree>
      <p:nvGrpSpPr>
        <p:cNvPr id="1"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a:stretch/>
        </p:blipFill>
        <p:spPr>
          <a:xfrm>
            <a:off x="11524173" y="74749"/>
            <a:ext cx="1398115" cy="139811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2">
    <p:spTree>
      <p:nvGrpSpPr>
        <p:cNvPr id="1" name="Shape 46"/>
        <p:cNvGrpSpPr/>
        <p:nvPr/>
      </p:nvGrpSpPr>
      <p:grpSpPr>
        <a:xfrm>
          <a:off x="0" y="0"/>
          <a:ext cx="0" cy="0"/>
          <a:chOff x="0" y="0"/>
          <a:chExt cx="0" cy="0"/>
        </a:xfrm>
      </p:grpSpPr>
      <p:sp>
        <p:nvSpPr>
          <p:cNvPr id="47" name="Google Shape;47;p9"/>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48" name="Google Shape;48;p9"/>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Bullets 1">
  <p:cSld name="Title &amp; Bullets">
    <p:bg>
      <p:bgPr>
        <a:solidFill>
          <a:srgbClr val="FFFFFF"/>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4200"/>
              </a:spcBef>
              <a:spcAft>
                <a:spcPts val="0"/>
              </a:spcAft>
              <a:buSzPts val="1400"/>
              <a:buFont typeface="Gill Sans"/>
              <a:buChar char="•"/>
              <a:defRPr/>
            </a:lvl1pPr>
            <a:lvl2pPr marL="914400" lvl="1" indent="-317500" algn="l">
              <a:lnSpc>
                <a:spcPct val="100000"/>
              </a:lnSpc>
              <a:spcBef>
                <a:spcPts val="4200"/>
              </a:spcBef>
              <a:spcAft>
                <a:spcPts val="0"/>
              </a:spcAft>
              <a:buSzPts val="1400"/>
              <a:buFont typeface="Gill Sans"/>
              <a:buChar char="•"/>
              <a:defRPr/>
            </a:lvl2pPr>
            <a:lvl3pPr marL="1371600" lvl="2" indent="-317500" algn="l">
              <a:lnSpc>
                <a:spcPct val="100000"/>
              </a:lnSpc>
              <a:spcBef>
                <a:spcPts val="4200"/>
              </a:spcBef>
              <a:spcAft>
                <a:spcPts val="0"/>
              </a:spcAft>
              <a:buSzPts val="1400"/>
              <a:buFont typeface="Gill Sans"/>
              <a:buChar char="•"/>
              <a:defRPr/>
            </a:lvl3pPr>
            <a:lvl4pPr marL="1828800" lvl="3" indent="-317500" algn="l">
              <a:lnSpc>
                <a:spcPct val="100000"/>
              </a:lnSpc>
              <a:spcBef>
                <a:spcPts val="4200"/>
              </a:spcBef>
              <a:spcAft>
                <a:spcPts val="0"/>
              </a:spcAft>
              <a:buSzPts val="1400"/>
              <a:buFont typeface="Gill Sans"/>
              <a:buChar char="•"/>
              <a:defRPr/>
            </a:lvl4pPr>
            <a:lvl5pPr marL="2286000" lvl="4" indent="-317500" algn="l">
              <a:lnSpc>
                <a:spcPct val="100000"/>
              </a:lnSpc>
              <a:spcBef>
                <a:spcPts val="4200"/>
              </a:spcBef>
              <a:spcAft>
                <a:spcPts val="0"/>
              </a:spcAft>
              <a:buSzPts val="1400"/>
              <a:buFont typeface="Gill Sans"/>
              <a:buChar char="•"/>
              <a:defRPr/>
            </a:lvl5pPr>
            <a:lvl6pPr marL="2743200" lvl="5" indent="-317500" algn="l">
              <a:lnSpc>
                <a:spcPct val="100000"/>
              </a:lnSpc>
              <a:spcBef>
                <a:spcPts val="4200"/>
              </a:spcBef>
              <a:spcAft>
                <a:spcPts val="0"/>
              </a:spcAft>
              <a:buSzPts val="1400"/>
              <a:buChar char="•"/>
              <a:defRPr/>
            </a:lvl6pPr>
            <a:lvl7pPr marL="3200400" lvl="6" indent="-317500" algn="l">
              <a:lnSpc>
                <a:spcPct val="100000"/>
              </a:lnSpc>
              <a:spcBef>
                <a:spcPts val="4200"/>
              </a:spcBef>
              <a:spcAft>
                <a:spcPts val="0"/>
              </a:spcAft>
              <a:buSzPts val="1400"/>
              <a:buChar char="•"/>
              <a:defRPr/>
            </a:lvl7pPr>
            <a:lvl8pPr marL="3657600" lvl="7" indent="-317500" algn="l">
              <a:lnSpc>
                <a:spcPct val="100000"/>
              </a:lnSpc>
              <a:spcBef>
                <a:spcPts val="4200"/>
              </a:spcBef>
              <a:spcAft>
                <a:spcPts val="0"/>
              </a:spcAft>
              <a:buSzPts val="1400"/>
              <a:buChar char="•"/>
              <a:defRPr/>
            </a:lvl8pPr>
            <a:lvl9pPr marL="4114800" lvl="8" indent="-317500" algn="l">
              <a:lnSpc>
                <a:spcPct val="100000"/>
              </a:lnSpc>
              <a:spcBef>
                <a:spcPts val="4200"/>
              </a:spcBef>
              <a:spcAft>
                <a:spcPts val="0"/>
              </a:spcAft>
              <a:buSzPts val="1400"/>
              <a:buChar char="•"/>
              <a:defRPr/>
            </a:lvl9pPr>
          </a:lstStyle>
          <a:p>
            <a:endParaRPr/>
          </a:p>
        </p:txBody>
      </p:sp>
      <p:sp>
        <p:nvSpPr>
          <p:cNvPr id="59" name="Google Shape;59;p11"/>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1400"/>
              <a:buChar char="●"/>
              <a:defRPr/>
            </a:lvl1pPr>
            <a:lvl2pPr lvl="1" algn="l">
              <a:lnSpc>
                <a:spcPct val="90000"/>
              </a:lnSpc>
              <a:spcBef>
                <a:spcPts val="0"/>
              </a:spcBef>
              <a:spcAft>
                <a:spcPts val="0"/>
              </a:spcAft>
              <a:buSzPts val="1400"/>
              <a:buChar char="○"/>
              <a:defRPr/>
            </a:lvl2pPr>
            <a:lvl3pPr lvl="2" algn="l">
              <a:lnSpc>
                <a:spcPct val="90000"/>
              </a:lnSpc>
              <a:spcBef>
                <a:spcPts val="0"/>
              </a:spcBef>
              <a:spcAft>
                <a:spcPts val="0"/>
              </a:spcAft>
              <a:buSzPts val="1400"/>
              <a:buChar char="■"/>
              <a:defRPr/>
            </a:lvl3pPr>
            <a:lvl4pPr lvl="3" algn="l">
              <a:lnSpc>
                <a:spcPct val="90000"/>
              </a:lnSpc>
              <a:spcBef>
                <a:spcPts val="0"/>
              </a:spcBef>
              <a:spcAft>
                <a:spcPts val="0"/>
              </a:spcAft>
              <a:buSzPts val="1400"/>
              <a:buChar char="●"/>
              <a:defRPr/>
            </a:lvl4pPr>
            <a:lvl5pPr lvl="4" algn="l">
              <a:lnSpc>
                <a:spcPct val="90000"/>
              </a:lnSpc>
              <a:spcBef>
                <a:spcPts val="0"/>
              </a:spcBef>
              <a:spcAft>
                <a:spcPts val="0"/>
              </a:spcAft>
              <a:buSzPts val="1400"/>
              <a:buChar char="○"/>
              <a:defRPr/>
            </a:lvl5pPr>
            <a:lvl6pPr lvl="5" algn="l">
              <a:lnSpc>
                <a:spcPct val="90000"/>
              </a:lnSpc>
              <a:spcBef>
                <a:spcPts val="0"/>
              </a:spcBef>
              <a:spcAft>
                <a:spcPts val="0"/>
              </a:spcAft>
              <a:buSzPts val="1400"/>
              <a:buChar char="■"/>
              <a:defRPr/>
            </a:lvl6pPr>
            <a:lvl7pPr lvl="6" algn="l">
              <a:lnSpc>
                <a:spcPct val="90000"/>
              </a:lnSpc>
              <a:spcBef>
                <a:spcPts val="0"/>
              </a:spcBef>
              <a:spcAft>
                <a:spcPts val="0"/>
              </a:spcAft>
              <a:buSzPts val="1400"/>
              <a:buChar char="●"/>
              <a:defRPr/>
            </a:lvl7pPr>
            <a:lvl8pPr lvl="7" algn="l">
              <a:lnSpc>
                <a:spcPct val="90000"/>
              </a:lnSpc>
              <a:spcBef>
                <a:spcPts val="0"/>
              </a:spcBef>
              <a:spcAft>
                <a:spcPts val="0"/>
              </a:spcAft>
              <a:buSzPts val="1400"/>
              <a:buChar char="○"/>
              <a:defRPr/>
            </a:lvl8pPr>
            <a:lvl9pPr lvl="8" algn="l">
              <a:lnSpc>
                <a:spcPct val="9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jpg"/><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7" name="Google Shape;7;p1"/>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8" name="Google Shape;8;p1"/>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10" name="Google Shape;10;p1"/>
          <p:cNvPicPr preferRelativeResize="0"/>
          <p:nvPr/>
        </p:nvPicPr>
        <p:blipFill rotWithShape="1">
          <a:blip r:embed="rId7">
            <a:alphaModFix/>
          </a:blip>
          <a:srcRect/>
          <a:stretch/>
        </p:blipFill>
        <p:spPr>
          <a:xfrm>
            <a:off x="11633250" y="8978380"/>
            <a:ext cx="1371550" cy="775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tile tx="0" ty="0" sx="100000" sy="100000" flip="none" algn="tl"/>
        </a:blipFill>
        <a:effectLst/>
      </p:bgPr>
    </p:bg>
    <p:spTree>
      <p:nvGrpSpPr>
        <p:cNvPr id="1" name="Shape 36"/>
        <p:cNvGrpSpPr/>
        <p:nvPr/>
      </p:nvGrpSpPr>
      <p:grpSpPr>
        <a:xfrm>
          <a:off x="0" y="0"/>
          <a:ext cx="0" cy="0"/>
          <a:chOff x="0" y="0"/>
          <a:chExt cx="0" cy="0"/>
        </a:xfrm>
      </p:grpSpPr>
      <p:sp>
        <p:nvSpPr>
          <p:cNvPr id="37" name="Google Shape;37;p7"/>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8" name="Google Shape;38;p7"/>
          <p:cNvSpPr/>
          <p:nvPr/>
        </p:nvSpPr>
        <p:spPr>
          <a:xfrm>
            <a:off x="508000" y="9245597"/>
            <a:ext cx="11988810" cy="1"/>
          </a:xfrm>
          <a:custGeom>
            <a:avLst/>
            <a:gdLst/>
            <a:ahLst/>
            <a:cxnLst/>
            <a:rect l="l" t="t" r="r" b="b"/>
            <a:pathLst>
              <a:path w="21600" h="1" extrusionOk="0">
                <a:moveTo>
                  <a:pt x="0" y="0"/>
                </a:moveTo>
                <a:lnTo>
                  <a:pt x="21600" y="0"/>
                </a:lnTo>
                <a:lnTo>
                  <a:pt x="21600" y="0"/>
                </a:lnTo>
                <a:lnTo>
                  <a:pt x="0" y="0"/>
                </a:lnTo>
                <a:close/>
              </a:path>
            </a:pathLst>
          </a:custGeom>
          <a:noFill/>
          <a:ln w="762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39" name="Google Shape;39;p7"/>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40" name="Google Shape;40;p7"/>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7"/>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7"/>
          <p:cNvSpPr/>
          <p:nvPr/>
        </p:nvSpPr>
        <p:spPr>
          <a:xfrm>
            <a:off x="431800" y="9297900"/>
            <a:ext cx="4930200" cy="3936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606060"/>
                </a:solidFill>
                <a:latin typeface="Gill Sans"/>
                <a:ea typeface="Gill Sans"/>
                <a:cs typeface="Gill Sans"/>
                <a:sym typeface="Gill Sans"/>
              </a:rPr>
              <a:t>Machine Learning Project</a:t>
            </a:r>
            <a:endParaRPr sz="3600" b="0" i="0" u="none" strike="noStrike" cap="none">
              <a:solidFill>
                <a:srgbClr val="606060"/>
              </a:solidFill>
              <a:latin typeface="Gill Sans"/>
              <a:ea typeface="Gill Sans"/>
              <a:cs typeface="Gill Sans"/>
              <a:sym typeface="Gill Sans"/>
            </a:endParaRPr>
          </a:p>
        </p:txBody>
      </p:sp>
      <p:pic>
        <p:nvPicPr>
          <p:cNvPr id="43" name="Google Shape;43;p7"/>
          <p:cNvPicPr preferRelativeResize="0"/>
          <p:nvPr/>
        </p:nvPicPr>
        <p:blipFill rotWithShape="1">
          <a:blip r:embed="rId5">
            <a:alphaModFix/>
          </a:blip>
          <a:srcRect/>
          <a:stretch/>
        </p:blipFill>
        <p:spPr>
          <a:xfrm>
            <a:off x="10239475" y="9339262"/>
            <a:ext cx="2257425" cy="371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tile tx="0" ty="0" sx="99995" sy="99995" flip="none" algn="tl"/>
        </a:blipFill>
        <a:effectLst/>
      </p:bgPr>
    </p:bg>
    <p:spTree>
      <p:nvGrpSpPr>
        <p:cNvPr id="1" name="Shape 49"/>
        <p:cNvGrpSpPr/>
        <p:nvPr/>
      </p:nvGrpSpPr>
      <p:grpSpPr>
        <a:xfrm>
          <a:off x="0" y="0"/>
          <a:ext cx="0" cy="0"/>
          <a:chOff x="0" y="0"/>
          <a:chExt cx="0" cy="0"/>
        </a:xfrm>
      </p:grpSpPr>
      <p:sp>
        <p:nvSpPr>
          <p:cNvPr id="50" name="Google Shape;50;p10"/>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1" name="Google Shape;51;p10"/>
          <p:cNvSpPr/>
          <p:nvPr/>
        </p:nvSpPr>
        <p:spPr>
          <a:xfrm>
            <a:off x="508000" y="9245597"/>
            <a:ext cx="11988810" cy="1"/>
          </a:xfrm>
          <a:custGeom>
            <a:avLst/>
            <a:gdLst/>
            <a:ahLst/>
            <a:cxnLst/>
            <a:rect l="l" t="t" r="r" b="b"/>
            <a:pathLst>
              <a:path w="21600" h="1" extrusionOk="0">
                <a:moveTo>
                  <a:pt x="0" y="0"/>
                </a:moveTo>
                <a:lnTo>
                  <a:pt x="21600" y="0"/>
                </a:lnTo>
                <a:lnTo>
                  <a:pt x="21600" y="0"/>
                </a:lnTo>
                <a:lnTo>
                  <a:pt x="0" y="0"/>
                </a:lnTo>
                <a:close/>
              </a:path>
            </a:pathLst>
          </a:custGeom>
          <a:noFill/>
          <a:ln w="762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2" name="Google Shape;52;p10"/>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53" name="Google Shape;53;p10"/>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 name="Google Shape;54;p10"/>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 name="Google Shape;55;p10"/>
          <p:cNvSpPr/>
          <p:nvPr/>
        </p:nvSpPr>
        <p:spPr>
          <a:xfrm>
            <a:off x="431800" y="9297900"/>
            <a:ext cx="6839100" cy="3936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600"/>
              <a:buFont typeface="Arial"/>
              <a:buNone/>
            </a:pPr>
            <a:r>
              <a:rPr lang="en" sz="3600" b="0" i="0" u="none" strike="noStrike" cap="none">
                <a:solidFill>
                  <a:srgbClr val="606060"/>
                </a:solidFill>
                <a:latin typeface="Gill Sans"/>
                <a:ea typeface="Gill Sans"/>
                <a:cs typeface="Gill Sans"/>
                <a:sym typeface="Gill Sans"/>
              </a:rPr>
              <a:t>Machine Learning - Classfication</a:t>
            </a:r>
            <a:endParaRPr sz="3600" b="0" i="0" u="none" strike="noStrike" cap="none">
              <a:solidFill>
                <a:srgbClr val="606060"/>
              </a:solidFill>
              <a:latin typeface="Gill Sans"/>
              <a:ea typeface="Gill Sans"/>
              <a:cs typeface="Gill Sans"/>
              <a:sym typeface="Gill Sans"/>
            </a:endParaRPr>
          </a:p>
        </p:txBody>
      </p:sp>
      <p:pic>
        <p:nvPicPr>
          <p:cNvPr id="56" name="Google Shape;56;p10"/>
          <p:cNvPicPr preferRelativeResize="0"/>
          <p:nvPr/>
        </p:nvPicPr>
        <p:blipFill rotWithShape="1">
          <a:blip r:embed="rId5">
            <a:alphaModFix/>
          </a:blip>
          <a:srcRect/>
          <a:stretch/>
        </p:blipFill>
        <p:spPr>
          <a:xfrm>
            <a:off x="10239475" y="9339262"/>
            <a:ext cx="2257425" cy="3714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5" r:id="rId1"/>
    <p:sldLayoutId id="214748365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6">
            <a:alphaModFix/>
          </a:blip>
          <a:tile tx="0" ty="0" sx="99995" sy="99995" flip="none" algn="tl"/>
        </a:blipFill>
        <a:effectLst/>
      </p:bgPr>
    </p:bg>
    <p:spTree>
      <p:nvGrpSpPr>
        <p:cNvPr id="1" name="Shape 61"/>
        <p:cNvGrpSpPr/>
        <p:nvPr/>
      </p:nvGrpSpPr>
      <p:grpSpPr>
        <a:xfrm>
          <a:off x="0" y="0"/>
          <a:ext cx="0" cy="0"/>
          <a:chOff x="0" y="0"/>
          <a:chExt cx="0" cy="0"/>
        </a:xfrm>
      </p:grpSpPr>
      <p:sp>
        <p:nvSpPr>
          <p:cNvPr id="62" name="Google Shape;62;p13"/>
          <p:cNvSpPr/>
          <p:nvPr/>
        </p:nvSpPr>
        <p:spPr>
          <a:xfrm>
            <a:off x="508000" y="15494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3" name="Google Shape;63;p13"/>
          <p:cNvSpPr/>
          <p:nvPr/>
        </p:nvSpPr>
        <p:spPr>
          <a:xfrm>
            <a:off x="508000" y="508000"/>
            <a:ext cx="11988810" cy="0"/>
          </a:xfrm>
          <a:custGeom>
            <a:avLst/>
            <a:gdLst/>
            <a:ahLst/>
            <a:cxnLst/>
            <a:rect l="l" t="t" r="r" b="b"/>
            <a:pathLst>
              <a:path w="21600" h="120000" extrusionOk="0">
                <a:moveTo>
                  <a:pt x="0" y="0"/>
                </a:moveTo>
                <a:lnTo>
                  <a:pt x="21600" y="0"/>
                </a:lnTo>
                <a:lnTo>
                  <a:pt x="21600" y="0"/>
                </a:lnTo>
                <a:lnTo>
                  <a:pt x="0" y="0"/>
                </a:lnTo>
                <a:close/>
              </a:path>
            </a:pathLst>
          </a:custGeom>
          <a:noFill/>
          <a:ln w="12700" cap="flat" cmpd="sng">
            <a:solidFill>
              <a:srgbClr val="444444">
                <a:alpha val="29019"/>
              </a:srgbClr>
            </a:solidFill>
            <a:prstDash val="solid"/>
            <a:miter lim="8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64" name="Google Shape;64;p13"/>
          <p:cNvSpPr txBox="1">
            <a:spLocks noGrp="1"/>
          </p:cNvSpPr>
          <p:nvPr>
            <p:ph type="body" idx="1"/>
          </p:nvPr>
        </p:nvSpPr>
        <p:spPr>
          <a:xfrm>
            <a:off x="508000" y="3035300"/>
            <a:ext cx="11988900" cy="5727600"/>
          </a:xfrm>
          <a:prstGeom prst="rect">
            <a:avLst/>
          </a:prstGeom>
          <a:noFill/>
          <a:ln>
            <a:noFill/>
          </a:ln>
        </p:spPr>
        <p:txBody>
          <a:bodyPr spcFirstLastPara="1" wrap="square" lIns="92075" tIns="92075" rIns="92075" bIns="92075" anchor="ctr" anchorCtr="0">
            <a:noAutofit/>
          </a:bodyPr>
          <a:lstStyle>
            <a:lvl1pPr marL="457200" marR="0" lvl="0"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4200"/>
              </a:spcBef>
              <a:spcAft>
                <a:spcPts val="0"/>
              </a:spcAft>
              <a:buClr>
                <a:srgbClr val="60606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13"/>
          <p:cNvSpPr txBox="1">
            <a:spLocks noGrp="1"/>
          </p:cNvSpPr>
          <p:nvPr>
            <p:ph type="title"/>
          </p:nvPr>
        </p:nvSpPr>
        <p:spPr>
          <a:xfrm>
            <a:off x="508000" y="431800"/>
            <a:ext cx="11988900" cy="1168800"/>
          </a:xfrm>
          <a:prstGeom prst="rect">
            <a:avLst/>
          </a:prstGeom>
          <a:noFill/>
          <a:ln>
            <a:noFill/>
          </a:ln>
        </p:spPr>
        <p:txBody>
          <a:bodyPr spcFirstLastPara="1" wrap="square" lIns="92075" tIns="92075" rIns="92075" bIns="92075" anchor="ctr" anchorCtr="0">
            <a:noAutofit/>
          </a:bodyPr>
          <a:lstStyle>
            <a:lvl1pPr marR="0" lvl="0"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9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pic>
        <p:nvPicPr>
          <p:cNvPr id="66" name="Google Shape;66;p13"/>
          <p:cNvPicPr preferRelativeResize="0"/>
          <p:nvPr/>
        </p:nvPicPr>
        <p:blipFill rotWithShape="1">
          <a:blip r:embed="rId7">
            <a:alphaModFix/>
          </a:blip>
          <a:srcRect/>
          <a:stretch/>
        </p:blipFill>
        <p:spPr>
          <a:xfrm>
            <a:off x="11633250" y="8978380"/>
            <a:ext cx="1142958" cy="6460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82.png"/><Relationship Id="rId63" Type="http://schemas.openxmlformats.org/officeDocument/2006/relationships/customXml" Target="../ink/ink31.xml"/><Relationship Id="rId84" Type="http://schemas.openxmlformats.org/officeDocument/2006/relationships/image" Target="../media/image103.png"/><Relationship Id="rId138" Type="http://schemas.openxmlformats.org/officeDocument/2006/relationships/image" Target="../media/image130.png"/><Relationship Id="rId159" Type="http://schemas.openxmlformats.org/officeDocument/2006/relationships/customXml" Target="../ink/ink79.xml"/><Relationship Id="rId170" Type="http://schemas.openxmlformats.org/officeDocument/2006/relationships/image" Target="../media/image146.png"/><Relationship Id="rId191" Type="http://schemas.openxmlformats.org/officeDocument/2006/relationships/customXml" Target="../ink/ink95.xml"/><Relationship Id="rId205" Type="http://schemas.openxmlformats.org/officeDocument/2006/relationships/customXml" Target="../ink/ink102.xml"/><Relationship Id="rId226" Type="http://schemas.openxmlformats.org/officeDocument/2006/relationships/image" Target="../media/image174.png"/><Relationship Id="rId247" Type="http://schemas.openxmlformats.org/officeDocument/2006/relationships/customXml" Target="../ink/ink123.xml"/><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77.png"/><Relationship Id="rId53" Type="http://schemas.openxmlformats.org/officeDocument/2006/relationships/customXml" Target="../ink/ink26.xml"/><Relationship Id="rId74" Type="http://schemas.openxmlformats.org/officeDocument/2006/relationships/image" Target="../media/image98.png"/><Relationship Id="rId128" Type="http://schemas.openxmlformats.org/officeDocument/2006/relationships/image" Target="../media/image125.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141.png"/><Relationship Id="rId181" Type="http://schemas.openxmlformats.org/officeDocument/2006/relationships/customXml" Target="../ink/ink90.xml"/><Relationship Id="rId216" Type="http://schemas.openxmlformats.org/officeDocument/2006/relationships/image" Target="../media/image169.png"/><Relationship Id="rId237" Type="http://schemas.openxmlformats.org/officeDocument/2006/relationships/customXml" Target="../ink/ink118.xml"/><Relationship Id="rId258" Type="http://schemas.openxmlformats.org/officeDocument/2006/relationships/image" Target="../media/image190.png"/><Relationship Id="rId22" Type="http://schemas.openxmlformats.org/officeDocument/2006/relationships/image" Target="../media/image72.png"/><Relationship Id="rId43" Type="http://schemas.openxmlformats.org/officeDocument/2006/relationships/customXml" Target="../ink/ink21.xml"/><Relationship Id="rId64" Type="http://schemas.openxmlformats.org/officeDocument/2006/relationships/image" Target="../media/image93.png"/><Relationship Id="rId118" Type="http://schemas.openxmlformats.org/officeDocument/2006/relationships/image" Target="../media/image120.png"/><Relationship Id="rId139" Type="http://schemas.openxmlformats.org/officeDocument/2006/relationships/customXml" Target="../ink/ink69.xml"/><Relationship Id="rId85" Type="http://schemas.openxmlformats.org/officeDocument/2006/relationships/customXml" Target="../ink/ink42.xml"/><Relationship Id="rId150" Type="http://schemas.openxmlformats.org/officeDocument/2006/relationships/image" Target="../media/image136.png"/><Relationship Id="rId171" Type="http://schemas.openxmlformats.org/officeDocument/2006/relationships/customXml" Target="../ink/ink85.xml"/><Relationship Id="rId192" Type="http://schemas.openxmlformats.org/officeDocument/2006/relationships/image" Target="../media/image157.png"/><Relationship Id="rId206" Type="http://schemas.openxmlformats.org/officeDocument/2006/relationships/image" Target="../media/image164.png"/><Relationship Id="rId227" Type="http://schemas.openxmlformats.org/officeDocument/2006/relationships/customXml" Target="../ink/ink113.xml"/><Relationship Id="rId248" Type="http://schemas.openxmlformats.org/officeDocument/2006/relationships/image" Target="../media/image185.png"/><Relationship Id="rId12" Type="http://schemas.openxmlformats.org/officeDocument/2006/relationships/image" Target="../media/image67.png"/><Relationship Id="rId33" Type="http://schemas.openxmlformats.org/officeDocument/2006/relationships/customXml" Target="../ink/ink16.xml"/><Relationship Id="rId108" Type="http://schemas.openxmlformats.org/officeDocument/2006/relationships/image" Target="../media/image115.png"/><Relationship Id="rId129" Type="http://schemas.openxmlformats.org/officeDocument/2006/relationships/customXml" Target="../ink/ink64.xml"/><Relationship Id="rId54" Type="http://schemas.openxmlformats.org/officeDocument/2006/relationships/image" Target="../media/image88.png"/><Relationship Id="rId75" Type="http://schemas.openxmlformats.org/officeDocument/2006/relationships/customXml" Target="../ink/ink37.xml"/><Relationship Id="rId96" Type="http://schemas.openxmlformats.org/officeDocument/2006/relationships/image" Target="../media/image109.png"/><Relationship Id="rId140" Type="http://schemas.openxmlformats.org/officeDocument/2006/relationships/image" Target="../media/image131.png"/><Relationship Id="rId161" Type="http://schemas.openxmlformats.org/officeDocument/2006/relationships/customXml" Target="../ink/ink80.xml"/><Relationship Id="rId182" Type="http://schemas.openxmlformats.org/officeDocument/2006/relationships/image" Target="../media/image152.png"/><Relationship Id="rId217" Type="http://schemas.openxmlformats.org/officeDocument/2006/relationships/customXml" Target="../ink/ink108.xml"/><Relationship Id="rId6" Type="http://schemas.openxmlformats.org/officeDocument/2006/relationships/image" Target="../media/image64.png"/><Relationship Id="rId238" Type="http://schemas.openxmlformats.org/officeDocument/2006/relationships/image" Target="../media/image180.png"/><Relationship Id="rId259" Type="http://schemas.openxmlformats.org/officeDocument/2006/relationships/customXml" Target="../ink/ink129.xml"/><Relationship Id="rId23" Type="http://schemas.openxmlformats.org/officeDocument/2006/relationships/customXml" Target="../ink/ink11.xml"/><Relationship Id="rId119" Type="http://schemas.openxmlformats.org/officeDocument/2006/relationships/customXml" Target="../ink/ink59.xml"/><Relationship Id="rId44" Type="http://schemas.openxmlformats.org/officeDocument/2006/relationships/image" Target="../media/image83.png"/><Relationship Id="rId65" Type="http://schemas.openxmlformats.org/officeDocument/2006/relationships/customXml" Target="../ink/ink32.xml"/><Relationship Id="rId86" Type="http://schemas.openxmlformats.org/officeDocument/2006/relationships/image" Target="../media/image104.png"/><Relationship Id="rId130" Type="http://schemas.openxmlformats.org/officeDocument/2006/relationships/image" Target="../media/image126.png"/><Relationship Id="rId151" Type="http://schemas.openxmlformats.org/officeDocument/2006/relationships/customXml" Target="../ink/ink75.xml"/><Relationship Id="rId172" Type="http://schemas.openxmlformats.org/officeDocument/2006/relationships/image" Target="../media/image147.png"/><Relationship Id="rId193" Type="http://schemas.openxmlformats.org/officeDocument/2006/relationships/customXml" Target="../ink/ink96.xml"/><Relationship Id="rId207" Type="http://schemas.openxmlformats.org/officeDocument/2006/relationships/customXml" Target="../ink/ink103.xml"/><Relationship Id="rId228" Type="http://schemas.openxmlformats.org/officeDocument/2006/relationships/image" Target="../media/image175.png"/><Relationship Id="rId249" Type="http://schemas.openxmlformats.org/officeDocument/2006/relationships/customXml" Target="../ink/ink124.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91.png"/><Relationship Id="rId34" Type="http://schemas.openxmlformats.org/officeDocument/2006/relationships/image" Target="../media/image78.png"/><Relationship Id="rId55" Type="http://schemas.openxmlformats.org/officeDocument/2006/relationships/customXml" Target="../ink/ink27.xml"/><Relationship Id="rId76" Type="http://schemas.openxmlformats.org/officeDocument/2006/relationships/image" Target="../media/image99.png"/><Relationship Id="rId97" Type="http://schemas.openxmlformats.org/officeDocument/2006/relationships/customXml" Target="../ink/ink48.xml"/><Relationship Id="rId120" Type="http://schemas.openxmlformats.org/officeDocument/2006/relationships/image" Target="../media/image121.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142.png"/><Relationship Id="rId183" Type="http://schemas.openxmlformats.org/officeDocument/2006/relationships/customXml" Target="../ink/ink91.xml"/><Relationship Id="rId218" Type="http://schemas.openxmlformats.org/officeDocument/2006/relationships/image" Target="../media/image170.png"/><Relationship Id="rId239" Type="http://schemas.openxmlformats.org/officeDocument/2006/relationships/customXml" Target="../ink/ink119.xml"/><Relationship Id="rId250" Type="http://schemas.openxmlformats.org/officeDocument/2006/relationships/image" Target="../media/image186.png"/><Relationship Id="rId24" Type="http://schemas.openxmlformats.org/officeDocument/2006/relationships/image" Target="../media/image73.png"/><Relationship Id="rId45" Type="http://schemas.openxmlformats.org/officeDocument/2006/relationships/customXml" Target="../ink/ink22.xml"/><Relationship Id="rId66" Type="http://schemas.openxmlformats.org/officeDocument/2006/relationships/image" Target="../media/image94.png"/><Relationship Id="rId87" Type="http://schemas.openxmlformats.org/officeDocument/2006/relationships/customXml" Target="../ink/ink43.xml"/><Relationship Id="rId110" Type="http://schemas.openxmlformats.org/officeDocument/2006/relationships/image" Target="../media/image116.png"/><Relationship Id="rId131" Type="http://schemas.openxmlformats.org/officeDocument/2006/relationships/customXml" Target="../ink/ink65.xml"/><Relationship Id="rId152" Type="http://schemas.openxmlformats.org/officeDocument/2006/relationships/image" Target="../media/image137.png"/><Relationship Id="rId173" Type="http://schemas.openxmlformats.org/officeDocument/2006/relationships/customXml" Target="../ink/ink86.xml"/><Relationship Id="rId194" Type="http://schemas.openxmlformats.org/officeDocument/2006/relationships/image" Target="../media/image158.png"/><Relationship Id="rId208" Type="http://schemas.openxmlformats.org/officeDocument/2006/relationships/image" Target="../media/image165.png"/><Relationship Id="rId229" Type="http://schemas.openxmlformats.org/officeDocument/2006/relationships/customXml" Target="../ink/ink114.xml"/><Relationship Id="rId240" Type="http://schemas.openxmlformats.org/officeDocument/2006/relationships/image" Target="../media/image181.png"/><Relationship Id="rId14" Type="http://schemas.openxmlformats.org/officeDocument/2006/relationships/image" Target="../media/image68.png"/><Relationship Id="rId35" Type="http://schemas.openxmlformats.org/officeDocument/2006/relationships/customXml" Target="../ink/ink17.xml"/><Relationship Id="rId56" Type="http://schemas.openxmlformats.org/officeDocument/2006/relationships/image" Target="../media/image89.png"/><Relationship Id="rId77" Type="http://schemas.openxmlformats.org/officeDocument/2006/relationships/customXml" Target="../ink/ink38.xml"/><Relationship Id="rId100" Type="http://schemas.openxmlformats.org/officeDocument/2006/relationships/image" Target="../media/image111.png"/><Relationship Id="rId8" Type="http://schemas.openxmlformats.org/officeDocument/2006/relationships/image" Target="../media/image65.png"/><Relationship Id="rId98" Type="http://schemas.openxmlformats.org/officeDocument/2006/relationships/image" Target="../media/image110.png"/><Relationship Id="rId121" Type="http://schemas.openxmlformats.org/officeDocument/2006/relationships/customXml" Target="../ink/ink60.xml"/><Relationship Id="rId142" Type="http://schemas.openxmlformats.org/officeDocument/2006/relationships/image" Target="../media/image132.png"/><Relationship Id="rId163" Type="http://schemas.openxmlformats.org/officeDocument/2006/relationships/customXml" Target="../ink/ink81.xml"/><Relationship Id="rId184" Type="http://schemas.openxmlformats.org/officeDocument/2006/relationships/image" Target="../media/image153.png"/><Relationship Id="rId219" Type="http://schemas.openxmlformats.org/officeDocument/2006/relationships/customXml" Target="../ink/ink109.xml"/><Relationship Id="rId230" Type="http://schemas.openxmlformats.org/officeDocument/2006/relationships/image" Target="../media/image176.png"/><Relationship Id="rId251" Type="http://schemas.openxmlformats.org/officeDocument/2006/relationships/customXml" Target="../ink/ink125.xml"/><Relationship Id="rId25" Type="http://schemas.openxmlformats.org/officeDocument/2006/relationships/customXml" Target="../ink/ink12.xml"/><Relationship Id="rId46" Type="http://schemas.openxmlformats.org/officeDocument/2006/relationships/image" Target="../media/image84.png"/><Relationship Id="rId67" Type="http://schemas.openxmlformats.org/officeDocument/2006/relationships/customXml" Target="../ink/ink33.xml"/><Relationship Id="rId88" Type="http://schemas.openxmlformats.org/officeDocument/2006/relationships/image" Target="../media/image105.png"/><Relationship Id="rId111" Type="http://schemas.openxmlformats.org/officeDocument/2006/relationships/customXml" Target="../ink/ink55.xml"/><Relationship Id="rId132" Type="http://schemas.openxmlformats.org/officeDocument/2006/relationships/image" Target="../media/image127.png"/><Relationship Id="rId153" Type="http://schemas.openxmlformats.org/officeDocument/2006/relationships/customXml" Target="../ink/ink76.xml"/><Relationship Id="rId174" Type="http://schemas.openxmlformats.org/officeDocument/2006/relationships/image" Target="../media/image148.png"/><Relationship Id="rId195" Type="http://schemas.openxmlformats.org/officeDocument/2006/relationships/customXml" Target="../ink/ink97.xml"/><Relationship Id="rId209" Type="http://schemas.openxmlformats.org/officeDocument/2006/relationships/customXml" Target="../ink/ink104.xml"/><Relationship Id="rId220" Type="http://schemas.openxmlformats.org/officeDocument/2006/relationships/image" Target="../media/image171.png"/><Relationship Id="rId241" Type="http://schemas.openxmlformats.org/officeDocument/2006/relationships/customXml" Target="../ink/ink120.xml"/><Relationship Id="rId15" Type="http://schemas.openxmlformats.org/officeDocument/2006/relationships/customXml" Target="../ink/ink7.xml"/><Relationship Id="rId36" Type="http://schemas.openxmlformats.org/officeDocument/2006/relationships/image" Target="../media/image79.png"/><Relationship Id="rId57" Type="http://schemas.openxmlformats.org/officeDocument/2006/relationships/customXml" Target="../ink/ink28.xml"/><Relationship Id="rId78" Type="http://schemas.openxmlformats.org/officeDocument/2006/relationships/image" Target="../media/image100.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122.png"/><Relationship Id="rId143" Type="http://schemas.openxmlformats.org/officeDocument/2006/relationships/customXml" Target="../ink/ink71.xml"/><Relationship Id="rId164" Type="http://schemas.openxmlformats.org/officeDocument/2006/relationships/image" Target="../media/image143.png"/><Relationship Id="rId185" Type="http://schemas.openxmlformats.org/officeDocument/2006/relationships/customXml" Target="../ink/ink92.xml"/><Relationship Id="rId9" Type="http://schemas.openxmlformats.org/officeDocument/2006/relationships/customXml" Target="../ink/ink4.xml"/><Relationship Id="rId210" Type="http://schemas.openxmlformats.org/officeDocument/2006/relationships/image" Target="../media/image166.png"/><Relationship Id="rId26" Type="http://schemas.openxmlformats.org/officeDocument/2006/relationships/image" Target="../media/image74.png"/><Relationship Id="rId231" Type="http://schemas.openxmlformats.org/officeDocument/2006/relationships/customXml" Target="../ink/ink115.xml"/><Relationship Id="rId252" Type="http://schemas.openxmlformats.org/officeDocument/2006/relationships/image" Target="../media/image187.png"/><Relationship Id="rId47" Type="http://schemas.openxmlformats.org/officeDocument/2006/relationships/customXml" Target="../ink/ink23.xml"/><Relationship Id="rId68" Type="http://schemas.openxmlformats.org/officeDocument/2006/relationships/image" Target="../media/image95.png"/><Relationship Id="rId89" Type="http://schemas.openxmlformats.org/officeDocument/2006/relationships/customXml" Target="../ink/ink44.xml"/><Relationship Id="rId112" Type="http://schemas.openxmlformats.org/officeDocument/2006/relationships/image" Target="../media/image117.png"/><Relationship Id="rId133" Type="http://schemas.openxmlformats.org/officeDocument/2006/relationships/customXml" Target="../ink/ink66.xml"/><Relationship Id="rId154" Type="http://schemas.openxmlformats.org/officeDocument/2006/relationships/image" Target="../media/image138.png"/><Relationship Id="rId175" Type="http://schemas.openxmlformats.org/officeDocument/2006/relationships/customXml" Target="../ink/ink87.xml"/><Relationship Id="rId196" Type="http://schemas.openxmlformats.org/officeDocument/2006/relationships/image" Target="../media/image159.png"/><Relationship Id="rId200" Type="http://schemas.openxmlformats.org/officeDocument/2006/relationships/image" Target="../media/image161.png"/><Relationship Id="rId16" Type="http://schemas.openxmlformats.org/officeDocument/2006/relationships/image" Target="../media/image69.png"/><Relationship Id="rId221" Type="http://schemas.openxmlformats.org/officeDocument/2006/relationships/customXml" Target="../ink/ink110.xml"/><Relationship Id="rId242" Type="http://schemas.openxmlformats.org/officeDocument/2006/relationships/image" Target="../media/image182.png"/><Relationship Id="rId37" Type="http://schemas.openxmlformats.org/officeDocument/2006/relationships/customXml" Target="../ink/ink18.xml"/><Relationship Id="rId58" Type="http://schemas.openxmlformats.org/officeDocument/2006/relationships/image" Target="../media/image90.png"/><Relationship Id="rId79" Type="http://schemas.openxmlformats.org/officeDocument/2006/relationships/customXml" Target="../ink/ink39.xml"/><Relationship Id="rId102" Type="http://schemas.openxmlformats.org/officeDocument/2006/relationships/image" Target="../media/image112.png"/><Relationship Id="rId123" Type="http://schemas.openxmlformats.org/officeDocument/2006/relationships/customXml" Target="../ink/ink61.xml"/><Relationship Id="rId144" Type="http://schemas.openxmlformats.org/officeDocument/2006/relationships/image" Target="../media/image133.png"/><Relationship Id="rId90" Type="http://schemas.openxmlformats.org/officeDocument/2006/relationships/image" Target="../media/image106.png"/><Relationship Id="rId165" Type="http://schemas.openxmlformats.org/officeDocument/2006/relationships/customXml" Target="../ink/ink82.xml"/><Relationship Id="rId186" Type="http://schemas.openxmlformats.org/officeDocument/2006/relationships/image" Target="../media/image154.png"/><Relationship Id="rId211" Type="http://schemas.openxmlformats.org/officeDocument/2006/relationships/customXml" Target="../ink/ink105.xml"/><Relationship Id="rId232" Type="http://schemas.openxmlformats.org/officeDocument/2006/relationships/image" Target="../media/image177.png"/><Relationship Id="rId253" Type="http://schemas.openxmlformats.org/officeDocument/2006/relationships/customXml" Target="../ink/ink126.xml"/><Relationship Id="rId27" Type="http://schemas.openxmlformats.org/officeDocument/2006/relationships/customXml" Target="../ink/ink13.xml"/><Relationship Id="rId48" Type="http://schemas.openxmlformats.org/officeDocument/2006/relationships/image" Target="../media/image85.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128.png"/><Relationship Id="rId80" Type="http://schemas.openxmlformats.org/officeDocument/2006/relationships/image" Target="../media/image101.png"/><Relationship Id="rId155" Type="http://schemas.openxmlformats.org/officeDocument/2006/relationships/customXml" Target="../ink/ink77.xml"/><Relationship Id="rId176" Type="http://schemas.openxmlformats.org/officeDocument/2006/relationships/image" Target="../media/image149.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72.png"/><Relationship Id="rId243" Type="http://schemas.openxmlformats.org/officeDocument/2006/relationships/customXml" Target="../ink/ink121.xml"/><Relationship Id="rId17" Type="http://schemas.openxmlformats.org/officeDocument/2006/relationships/customXml" Target="../ink/ink8.xml"/><Relationship Id="rId38" Type="http://schemas.openxmlformats.org/officeDocument/2006/relationships/image" Target="../media/image80.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123.png"/><Relationship Id="rId70" Type="http://schemas.openxmlformats.org/officeDocument/2006/relationships/image" Target="../media/image96.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144.png"/><Relationship Id="rId187" Type="http://schemas.openxmlformats.org/officeDocument/2006/relationships/customXml" Target="../ink/ink93.xml"/><Relationship Id="rId1" Type="http://schemas.openxmlformats.org/officeDocument/2006/relationships/slideLayout" Target="../slideLayouts/slideLayout6.xml"/><Relationship Id="rId212" Type="http://schemas.openxmlformats.org/officeDocument/2006/relationships/image" Target="../media/image167.png"/><Relationship Id="rId233" Type="http://schemas.openxmlformats.org/officeDocument/2006/relationships/customXml" Target="../ink/ink116.xml"/><Relationship Id="rId254" Type="http://schemas.openxmlformats.org/officeDocument/2006/relationships/image" Target="../media/image188.png"/><Relationship Id="rId28" Type="http://schemas.openxmlformats.org/officeDocument/2006/relationships/image" Target="../media/image75.png"/><Relationship Id="rId49" Type="http://schemas.openxmlformats.org/officeDocument/2006/relationships/customXml" Target="../ink/ink24.xml"/><Relationship Id="rId114" Type="http://schemas.openxmlformats.org/officeDocument/2006/relationships/image" Target="../media/image118.png"/><Relationship Id="rId60" Type="http://schemas.openxmlformats.org/officeDocument/2006/relationships/image" Target="../media/image91.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139.png"/><Relationship Id="rId177" Type="http://schemas.openxmlformats.org/officeDocument/2006/relationships/customXml" Target="../ink/ink88.xml"/><Relationship Id="rId198" Type="http://schemas.openxmlformats.org/officeDocument/2006/relationships/image" Target="../media/image160.png"/><Relationship Id="rId202" Type="http://schemas.openxmlformats.org/officeDocument/2006/relationships/image" Target="../media/image162.png"/><Relationship Id="rId223" Type="http://schemas.openxmlformats.org/officeDocument/2006/relationships/customXml" Target="../ink/ink111.xml"/><Relationship Id="rId244" Type="http://schemas.openxmlformats.org/officeDocument/2006/relationships/image" Target="../media/image183.png"/><Relationship Id="rId18" Type="http://schemas.openxmlformats.org/officeDocument/2006/relationships/image" Target="../media/image70.png"/><Relationship Id="rId39" Type="http://schemas.openxmlformats.org/officeDocument/2006/relationships/customXml" Target="../ink/ink19.xml"/><Relationship Id="rId50" Type="http://schemas.openxmlformats.org/officeDocument/2006/relationships/image" Target="../media/image86.png"/><Relationship Id="rId104" Type="http://schemas.openxmlformats.org/officeDocument/2006/relationships/image" Target="../media/image113.png"/><Relationship Id="rId125" Type="http://schemas.openxmlformats.org/officeDocument/2006/relationships/customXml" Target="../ink/ink62.xml"/><Relationship Id="rId146" Type="http://schemas.openxmlformats.org/officeDocument/2006/relationships/image" Target="../media/image134.png"/><Relationship Id="rId167" Type="http://schemas.openxmlformats.org/officeDocument/2006/relationships/customXml" Target="../ink/ink83.xml"/><Relationship Id="rId188" Type="http://schemas.openxmlformats.org/officeDocument/2006/relationships/image" Target="../media/image155.png"/><Relationship Id="rId71" Type="http://schemas.openxmlformats.org/officeDocument/2006/relationships/customXml" Target="../ink/ink35.xml"/><Relationship Id="rId92" Type="http://schemas.openxmlformats.org/officeDocument/2006/relationships/image" Target="../media/image107.png"/><Relationship Id="rId213" Type="http://schemas.openxmlformats.org/officeDocument/2006/relationships/customXml" Target="../ink/ink106.xml"/><Relationship Id="rId234" Type="http://schemas.openxmlformats.org/officeDocument/2006/relationships/image" Target="../media/image178.png"/><Relationship Id="rId2" Type="http://schemas.openxmlformats.org/officeDocument/2006/relationships/notesSlide" Target="../notesSlides/notesSlide172.xml"/><Relationship Id="rId29" Type="http://schemas.openxmlformats.org/officeDocument/2006/relationships/customXml" Target="../ink/ink14.xml"/><Relationship Id="rId255" Type="http://schemas.openxmlformats.org/officeDocument/2006/relationships/customXml" Target="../ink/ink127.xml"/><Relationship Id="rId40" Type="http://schemas.openxmlformats.org/officeDocument/2006/relationships/image" Target="../media/image81.png"/><Relationship Id="rId115" Type="http://schemas.openxmlformats.org/officeDocument/2006/relationships/customXml" Target="../ink/ink57.xml"/><Relationship Id="rId136" Type="http://schemas.openxmlformats.org/officeDocument/2006/relationships/image" Target="../media/image129.png"/><Relationship Id="rId157" Type="http://schemas.openxmlformats.org/officeDocument/2006/relationships/customXml" Target="../ink/ink78.xml"/><Relationship Id="rId178" Type="http://schemas.openxmlformats.org/officeDocument/2006/relationships/image" Target="../media/image150.png"/><Relationship Id="rId61" Type="http://schemas.openxmlformats.org/officeDocument/2006/relationships/customXml" Target="../ink/ink30.xml"/><Relationship Id="rId82" Type="http://schemas.openxmlformats.org/officeDocument/2006/relationships/image" Target="../media/image102.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73.png"/><Relationship Id="rId245" Type="http://schemas.openxmlformats.org/officeDocument/2006/relationships/customXml" Target="../ink/ink122.xml"/><Relationship Id="rId30" Type="http://schemas.openxmlformats.org/officeDocument/2006/relationships/image" Target="../media/image76.png"/><Relationship Id="rId105" Type="http://schemas.openxmlformats.org/officeDocument/2006/relationships/customXml" Target="../ink/ink52.xml"/><Relationship Id="rId126" Type="http://schemas.openxmlformats.org/officeDocument/2006/relationships/image" Target="../media/image124.png"/><Relationship Id="rId147" Type="http://schemas.openxmlformats.org/officeDocument/2006/relationships/customXml" Target="../ink/ink73.xml"/><Relationship Id="rId168" Type="http://schemas.openxmlformats.org/officeDocument/2006/relationships/image" Target="../media/image145.png"/><Relationship Id="rId51" Type="http://schemas.openxmlformats.org/officeDocument/2006/relationships/customXml" Target="../ink/ink25.xml"/><Relationship Id="rId72" Type="http://schemas.openxmlformats.org/officeDocument/2006/relationships/image" Target="../media/image97.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68.png"/><Relationship Id="rId235" Type="http://schemas.openxmlformats.org/officeDocument/2006/relationships/customXml" Target="../ink/ink117.xml"/><Relationship Id="rId256" Type="http://schemas.openxmlformats.org/officeDocument/2006/relationships/image" Target="../media/image189.png"/><Relationship Id="rId116" Type="http://schemas.openxmlformats.org/officeDocument/2006/relationships/image" Target="../media/image119.png"/><Relationship Id="rId137" Type="http://schemas.openxmlformats.org/officeDocument/2006/relationships/customXml" Target="../ink/ink68.xml"/><Relationship Id="rId158" Type="http://schemas.openxmlformats.org/officeDocument/2006/relationships/image" Target="../media/image140.png"/><Relationship Id="rId20" Type="http://schemas.openxmlformats.org/officeDocument/2006/relationships/image" Target="../media/image71.png"/><Relationship Id="rId41" Type="http://schemas.openxmlformats.org/officeDocument/2006/relationships/customXml" Target="../ink/ink20.xml"/><Relationship Id="rId62" Type="http://schemas.openxmlformats.org/officeDocument/2006/relationships/image" Target="../media/image92.png"/><Relationship Id="rId83" Type="http://schemas.openxmlformats.org/officeDocument/2006/relationships/customXml" Target="../ink/ink41.xml"/><Relationship Id="rId179" Type="http://schemas.openxmlformats.org/officeDocument/2006/relationships/customXml" Target="../ink/ink89.xml"/><Relationship Id="rId190" Type="http://schemas.openxmlformats.org/officeDocument/2006/relationships/image" Target="../media/image156.png"/><Relationship Id="rId204" Type="http://schemas.openxmlformats.org/officeDocument/2006/relationships/image" Target="../media/image163.png"/><Relationship Id="rId225" Type="http://schemas.openxmlformats.org/officeDocument/2006/relationships/customXml" Target="../ink/ink112.xml"/><Relationship Id="rId246" Type="http://schemas.openxmlformats.org/officeDocument/2006/relationships/image" Target="../media/image184.png"/><Relationship Id="rId106" Type="http://schemas.openxmlformats.org/officeDocument/2006/relationships/image" Target="../media/image114.png"/><Relationship Id="rId127" Type="http://schemas.openxmlformats.org/officeDocument/2006/relationships/customXml" Target="../ink/ink63.xml"/><Relationship Id="rId10" Type="http://schemas.openxmlformats.org/officeDocument/2006/relationships/image" Target="../media/image66.png"/><Relationship Id="rId31" Type="http://schemas.openxmlformats.org/officeDocument/2006/relationships/customXml" Target="../ink/ink15.xml"/><Relationship Id="rId52" Type="http://schemas.openxmlformats.org/officeDocument/2006/relationships/image" Target="../media/image87.png"/><Relationship Id="rId73" Type="http://schemas.openxmlformats.org/officeDocument/2006/relationships/customXml" Target="../ink/ink36.xml"/><Relationship Id="rId94" Type="http://schemas.openxmlformats.org/officeDocument/2006/relationships/image" Target="../media/image108.png"/><Relationship Id="rId148" Type="http://schemas.openxmlformats.org/officeDocument/2006/relationships/image" Target="../media/image135.png"/><Relationship Id="rId169" Type="http://schemas.openxmlformats.org/officeDocument/2006/relationships/customXml" Target="../ink/ink84.xml"/><Relationship Id="rId4" Type="http://schemas.openxmlformats.org/officeDocument/2006/relationships/image" Target="../media/image63.png"/><Relationship Id="rId180" Type="http://schemas.openxmlformats.org/officeDocument/2006/relationships/image" Target="../media/image151.png"/><Relationship Id="rId215" Type="http://schemas.openxmlformats.org/officeDocument/2006/relationships/customXml" Target="../ink/ink107.xml"/><Relationship Id="rId236" Type="http://schemas.openxmlformats.org/officeDocument/2006/relationships/image" Target="../media/image179.png"/><Relationship Id="rId257" Type="http://schemas.openxmlformats.org/officeDocument/2006/relationships/customXml" Target="../ink/ink12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8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17" Type="http://schemas.openxmlformats.org/officeDocument/2006/relationships/customXml" Target="../ink/ink186.xml"/><Relationship Id="rId21" Type="http://schemas.openxmlformats.org/officeDocument/2006/relationships/customXml" Target="../ink/ink138.xml"/><Relationship Id="rId42" Type="http://schemas.openxmlformats.org/officeDocument/2006/relationships/image" Target="../media/image220.png"/><Relationship Id="rId63" Type="http://schemas.openxmlformats.org/officeDocument/2006/relationships/customXml" Target="../ink/ink159.xml"/><Relationship Id="rId84" Type="http://schemas.openxmlformats.org/officeDocument/2006/relationships/image" Target="../media/image241.png"/><Relationship Id="rId138" Type="http://schemas.openxmlformats.org/officeDocument/2006/relationships/image" Target="../media/image268.png"/><Relationship Id="rId107" Type="http://schemas.openxmlformats.org/officeDocument/2006/relationships/customXml" Target="../ink/ink181.xml"/><Relationship Id="rId11" Type="http://schemas.openxmlformats.org/officeDocument/2006/relationships/customXml" Target="../ink/ink133.xml"/><Relationship Id="rId32" Type="http://schemas.openxmlformats.org/officeDocument/2006/relationships/image" Target="../media/image215.png"/><Relationship Id="rId37" Type="http://schemas.openxmlformats.org/officeDocument/2006/relationships/customXml" Target="../ink/ink146.xml"/><Relationship Id="rId53" Type="http://schemas.openxmlformats.org/officeDocument/2006/relationships/customXml" Target="../ink/ink154.xml"/><Relationship Id="rId58" Type="http://schemas.openxmlformats.org/officeDocument/2006/relationships/image" Target="../media/image228.png"/><Relationship Id="rId74" Type="http://schemas.openxmlformats.org/officeDocument/2006/relationships/image" Target="../media/image236.png"/><Relationship Id="rId79" Type="http://schemas.openxmlformats.org/officeDocument/2006/relationships/customXml" Target="../ink/ink167.xml"/><Relationship Id="rId102" Type="http://schemas.openxmlformats.org/officeDocument/2006/relationships/image" Target="../media/image250.png"/><Relationship Id="rId123" Type="http://schemas.openxmlformats.org/officeDocument/2006/relationships/customXml" Target="../ink/ink189.xml"/><Relationship Id="rId128" Type="http://schemas.openxmlformats.org/officeDocument/2006/relationships/image" Target="../media/image263.png"/><Relationship Id="rId5" Type="http://schemas.openxmlformats.org/officeDocument/2006/relationships/customXml" Target="../ink/ink130.xml"/><Relationship Id="rId90" Type="http://schemas.openxmlformats.org/officeDocument/2006/relationships/image" Target="../media/image244.png"/><Relationship Id="rId95" Type="http://schemas.openxmlformats.org/officeDocument/2006/relationships/customXml" Target="../ink/ink175.xml"/><Relationship Id="rId22" Type="http://schemas.openxmlformats.org/officeDocument/2006/relationships/image" Target="../media/image210.png"/><Relationship Id="rId27" Type="http://schemas.openxmlformats.org/officeDocument/2006/relationships/customXml" Target="../ink/ink141.xml"/><Relationship Id="rId43" Type="http://schemas.openxmlformats.org/officeDocument/2006/relationships/customXml" Target="../ink/ink149.xml"/><Relationship Id="rId48" Type="http://schemas.openxmlformats.org/officeDocument/2006/relationships/image" Target="../media/image223.png"/><Relationship Id="rId64" Type="http://schemas.openxmlformats.org/officeDocument/2006/relationships/image" Target="../media/image231.png"/><Relationship Id="rId69" Type="http://schemas.openxmlformats.org/officeDocument/2006/relationships/customXml" Target="../ink/ink162.xml"/><Relationship Id="rId113" Type="http://schemas.openxmlformats.org/officeDocument/2006/relationships/customXml" Target="../ink/ink184.xml"/><Relationship Id="rId118" Type="http://schemas.openxmlformats.org/officeDocument/2006/relationships/image" Target="../media/image258.png"/><Relationship Id="rId134" Type="http://schemas.openxmlformats.org/officeDocument/2006/relationships/image" Target="../media/image266.png"/><Relationship Id="rId139" Type="http://schemas.openxmlformats.org/officeDocument/2006/relationships/customXml" Target="../ink/ink197.xml"/><Relationship Id="rId80" Type="http://schemas.openxmlformats.org/officeDocument/2006/relationships/image" Target="../media/image239.png"/><Relationship Id="rId85" Type="http://schemas.openxmlformats.org/officeDocument/2006/relationships/customXml" Target="../ink/ink170.xml"/><Relationship Id="rId12" Type="http://schemas.openxmlformats.org/officeDocument/2006/relationships/image" Target="../media/image205.png"/><Relationship Id="rId17" Type="http://schemas.openxmlformats.org/officeDocument/2006/relationships/customXml" Target="../ink/ink136.xml"/><Relationship Id="rId33" Type="http://schemas.openxmlformats.org/officeDocument/2006/relationships/customXml" Target="../ink/ink144.xml"/><Relationship Id="rId38" Type="http://schemas.openxmlformats.org/officeDocument/2006/relationships/image" Target="../media/image218.png"/><Relationship Id="rId59" Type="http://schemas.openxmlformats.org/officeDocument/2006/relationships/customXml" Target="../ink/ink157.xml"/><Relationship Id="rId103" Type="http://schemas.openxmlformats.org/officeDocument/2006/relationships/customXml" Target="../ink/ink179.xml"/><Relationship Id="rId108" Type="http://schemas.openxmlformats.org/officeDocument/2006/relationships/image" Target="../media/image253.png"/><Relationship Id="rId124" Type="http://schemas.openxmlformats.org/officeDocument/2006/relationships/image" Target="../media/image261.png"/><Relationship Id="rId129" Type="http://schemas.openxmlformats.org/officeDocument/2006/relationships/customXml" Target="../ink/ink192.xml"/><Relationship Id="rId54" Type="http://schemas.openxmlformats.org/officeDocument/2006/relationships/image" Target="../media/image226.png"/><Relationship Id="rId70" Type="http://schemas.openxmlformats.org/officeDocument/2006/relationships/image" Target="../media/image234.png"/><Relationship Id="rId75" Type="http://schemas.openxmlformats.org/officeDocument/2006/relationships/customXml" Target="../ink/ink165.xml"/><Relationship Id="rId91" Type="http://schemas.openxmlformats.org/officeDocument/2006/relationships/customXml" Target="../ink/ink173.xml"/><Relationship Id="rId96" Type="http://schemas.openxmlformats.org/officeDocument/2006/relationships/image" Target="../media/image247.png"/><Relationship Id="rId140" Type="http://schemas.openxmlformats.org/officeDocument/2006/relationships/image" Target="../media/image269.png"/><Relationship Id="rId1" Type="http://schemas.openxmlformats.org/officeDocument/2006/relationships/slideLayout" Target="../slideLayouts/slideLayout6.xml"/><Relationship Id="rId6" Type="http://schemas.openxmlformats.org/officeDocument/2006/relationships/image" Target="../media/image202.png"/><Relationship Id="rId23" Type="http://schemas.openxmlformats.org/officeDocument/2006/relationships/customXml" Target="../ink/ink139.xml"/><Relationship Id="rId28" Type="http://schemas.openxmlformats.org/officeDocument/2006/relationships/image" Target="../media/image213.png"/><Relationship Id="rId49" Type="http://schemas.openxmlformats.org/officeDocument/2006/relationships/customXml" Target="../ink/ink152.xml"/><Relationship Id="rId114" Type="http://schemas.openxmlformats.org/officeDocument/2006/relationships/image" Target="../media/image256.png"/><Relationship Id="rId119" Type="http://schemas.openxmlformats.org/officeDocument/2006/relationships/customXml" Target="../ink/ink187.xml"/><Relationship Id="rId44" Type="http://schemas.openxmlformats.org/officeDocument/2006/relationships/image" Target="../media/image221.png"/><Relationship Id="rId60" Type="http://schemas.openxmlformats.org/officeDocument/2006/relationships/image" Target="../media/image229.png"/><Relationship Id="rId65" Type="http://schemas.openxmlformats.org/officeDocument/2006/relationships/customXml" Target="../ink/ink160.xml"/><Relationship Id="rId81" Type="http://schemas.openxmlformats.org/officeDocument/2006/relationships/customXml" Target="../ink/ink168.xml"/><Relationship Id="rId86" Type="http://schemas.openxmlformats.org/officeDocument/2006/relationships/image" Target="../media/image242.png"/><Relationship Id="rId130" Type="http://schemas.openxmlformats.org/officeDocument/2006/relationships/image" Target="../media/image264.png"/><Relationship Id="rId135" Type="http://schemas.openxmlformats.org/officeDocument/2006/relationships/customXml" Target="../ink/ink195.xml"/><Relationship Id="rId13" Type="http://schemas.openxmlformats.org/officeDocument/2006/relationships/customXml" Target="../ink/ink134.xml"/><Relationship Id="rId18" Type="http://schemas.openxmlformats.org/officeDocument/2006/relationships/image" Target="../media/image208.png"/><Relationship Id="rId39" Type="http://schemas.openxmlformats.org/officeDocument/2006/relationships/customXml" Target="../ink/ink147.xml"/><Relationship Id="rId109" Type="http://schemas.openxmlformats.org/officeDocument/2006/relationships/customXml" Target="../ink/ink182.xml"/><Relationship Id="rId34" Type="http://schemas.openxmlformats.org/officeDocument/2006/relationships/image" Target="../media/image216.png"/><Relationship Id="rId50" Type="http://schemas.openxmlformats.org/officeDocument/2006/relationships/image" Target="../media/image224.png"/><Relationship Id="rId55" Type="http://schemas.openxmlformats.org/officeDocument/2006/relationships/customXml" Target="../ink/ink155.xml"/><Relationship Id="rId76" Type="http://schemas.openxmlformats.org/officeDocument/2006/relationships/image" Target="../media/image237.png"/><Relationship Id="rId97" Type="http://schemas.openxmlformats.org/officeDocument/2006/relationships/customXml" Target="../ink/ink176.xml"/><Relationship Id="rId104" Type="http://schemas.openxmlformats.org/officeDocument/2006/relationships/image" Target="../media/image251.png"/><Relationship Id="rId120" Type="http://schemas.openxmlformats.org/officeDocument/2006/relationships/image" Target="../media/image259.png"/><Relationship Id="rId125" Type="http://schemas.openxmlformats.org/officeDocument/2006/relationships/customXml" Target="../ink/ink190.xml"/><Relationship Id="rId141" Type="http://schemas.openxmlformats.org/officeDocument/2006/relationships/customXml" Target="../ink/ink198.xml"/><Relationship Id="rId7" Type="http://schemas.openxmlformats.org/officeDocument/2006/relationships/customXml" Target="../ink/ink131.xml"/><Relationship Id="rId71" Type="http://schemas.openxmlformats.org/officeDocument/2006/relationships/customXml" Target="../ink/ink163.xml"/><Relationship Id="rId92" Type="http://schemas.openxmlformats.org/officeDocument/2006/relationships/image" Target="../media/image245.png"/><Relationship Id="rId2" Type="http://schemas.openxmlformats.org/officeDocument/2006/relationships/notesSlide" Target="../notesSlides/notesSlide204.xml"/><Relationship Id="rId29" Type="http://schemas.openxmlformats.org/officeDocument/2006/relationships/customXml" Target="../ink/ink142.xml"/><Relationship Id="rId24" Type="http://schemas.openxmlformats.org/officeDocument/2006/relationships/image" Target="../media/image211.png"/><Relationship Id="rId40" Type="http://schemas.openxmlformats.org/officeDocument/2006/relationships/image" Target="../media/image219.png"/><Relationship Id="rId45" Type="http://schemas.openxmlformats.org/officeDocument/2006/relationships/customXml" Target="../ink/ink150.xml"/><Relationship Id="rId66" Type="http://schemas.openxmlformats.org/officeDocument/2006/relationships/image" Target="../media/image232.png"/><Relationship Id="rId87" Type="http://schemas.openxmlformats.org/officeDocument/2006/relationships/customXml" Target="../ink/ink171.xml"/><Relationship Id="rId110" Type="http://schemas.openxmlformats.org/officeDocument/2006/relationships/image" Target="../media/image254.png"/><Relationship Id="rId115" Type="http://schemas.openxmlformats.org/officeDocument/2006/relationships/customXml" Target="../ink/ink185.xml"/><Relationship Id="rId131" Type="http://schemas.openxmlformats.org/officeDocument/2006/relationships/customXml" Target="../ink/ink193.xml"/><Relationship Id="rId136" Type="http://schemas.openxmlformats.org/officeDocument/2006/relationships/image" Target="../media/image267.png"/><Relationship Id="rId61" Type="http://schemas.openxmlformats.org/officeDocument/2006/relationships/customXml" Target="../ink/ink158.xml"/><Relationship Id="rId82" Type="http://schemas.openxmlformats.org/officeDocument/2006/relationships/image" Target="../media/image240.png"/><Relationship Id="rId19" Type="http://schemas.openxmlformats.org/officeDocument/2006/relationships/customXml" Target="../ink/ink137.xml"/><Relationship Id="rId14" Type="http://schemas.openxmlformats.org/officeDocument/2006/relationships/image" Target="../media/image206.png"/><Relationship Id="rId30" Type="http://schemas.openxmlformats.org/officeDocument/2006/relationships/image" Target="../media/image214.png"/><Relationship Id="rId35" Type="http://schemas.openxmlformats.org/officeDocument/2006/relationships/customXml" Target="../ink/ink145.xml"/><Relationship Id="rId56" Type="http://schemas.openxmlformats.org/officeDocument/2006/relationships/image" Target="../media/image227.png"/><Relationship Id="rId77" Type="http://schemas.openxmlformats.org/officeDocument/2006/relationships/customXml" Target="../ink/ink166.xml"/><Relationship Id="rId100" Type="http://schemas.openxmlformats.org/officeDocument/2006/relationships/image" Target="../media/image249.png"/><Relationship Id="rId105" Type="http://schemas.openxmlformats.org/officeDocument/2006/relationships/customXml" Target="../ink/ink180.xml"/><Relationship Id="rId126" Type="http://schemas.openxmlformats.org/officeDocument/2006/relationships/image" Target="../media/image262.png"/><Relationship Id="rId8" Type="http://schemas.openxmlformats.org/officeDocument/2006/relationships/image" Target="../media/image203.png"/><Relationship Id="rId51" Type="http://schemas.openxmlformats.org/officeDocument/2006/relationships/customXml" Target="../ink/ink153.xml"/><Relationship Id="rId72" Type="http://schemas.openxmlformats.org/officeDocument/2006/relationships/image" Target="../media/image235.png"/><Relationship Id="rId93" Type="http://schemas.openxmlformats.org/officeDocument/2006/relationships/customXml" Target="../ink/ink174.xml"/><Relationship Id="rId98" Type="http://schemas.openxmlformats.org/officeDocument/2006/relationships/image" Target="../media/image248.png"/><Relationship Id="rId121" Type="http://schemas.openxmlformats.org/officeDocument/2006/relationships/customXml" Target="../ink/ink188.xml"/><Relationship Id="rId142" Type="http://schemas.openxmlformats.org/officeDocument/2006/relationships/image" Target="../media/image270.png"/><Relationship Id="rId3" Type="http://schemas.openxmlformats.org/officeDocument/2006/relationships/image" Target="../media/image200.png"/><Relationship Id="rId25" Type="http://schemas.openxmlformats.org/officeDocument/2006/relationships/customXml" Target="../ink/ink140.xml"/><Relationship Id="rId46" Type="http://schemas.openxmlformats.org/officeDocument/2006/relationships/image" Target="../media/image222.png"/><Relationship Id="rId67" Type="http://schemas.openxmlformats.org/officeDocument/2006/relationships/customXml" Target="../ink/ink161.xml"/><Relationship Id="rId116" Type="http://schemas.openxmlformats.org/officeDocument/2006/relationships/image" Target="../media/image257.png"/><Relationship Id="rId137" Type="http://schemas.openxmlformats.org/officeDocument/2006/relationships/customXml" Target="../ink/ink196.xml"/><Relationship Id="rId20" Type="http://schemas.openxmlformats.org/officeDocument/2006/relationships/image" Target="../media/image209.png"/><Relationship Id="rId41" Type="http://schemas.openxmlformats.org/officeDocument/2006/relationships/customXml" Target="../ink/ink148.xml"/><Relationship Id="rId62" Type="http://schemas.openxmlformats.org/officeDocument/2006/relationships/image" Target="../media/image230.png"/><Relationship Id="rId83" Type="http://schemas.openxmlformats.org/officeDocument/2006/relationships/customXml" Target="../ink/ink169.xml"/><Relationship Id="rId88" Type="http://schemas.openxmlformats.org/officeDocument/2006/relationships/image" Target="../media/image243.png"/><Relationship Id="rId111" Type="http://schemas.openxmlformats.org/officeDocument/2006/relationships/customXml" Target="../ink/ink183.xml"/><Relationship Id="rId132" Type="http://schemas.openxmlformats.org/officeDocument/2006/relationships/image" Target="../media/image265.png"/><Relationship Id="rId15" Type="http://schemas.openxmlformats.org/officeDocument/2006/relationships/customXml" Target="../ink/ink135.xml"/><Relationship Id="rId36" Type="http://schemas.openxmlformats.org/officeDocument/2006/relationships/image" Target="../media/image217.png"/><Relationship Id="rId57" Type="http://schemas.openxmlformats.org/officeDocument/2006/relationships/customXml" Target="../ink/ink156.xml"/><Relationship Id="rId106" Type="http://schemas.openxmlformats.org/officeDocument/2006/relationships/image" Target="../media/image252.png"/><Relationship Id="rId127" Type="http://schemas.openxmlformats.org/officeDocument/2006/relationships/customXml" Target="../ink/ink191.xml"/><Relationship Id="rId10" Type="http://schemas.openxmlformats.org/officeDocument/2006/relationships/image" Target="../media/image204.png"/><Relationship Id="rId31" Type="http://schemas.openxmlformats.org/officeDocument/2006/relationships/customXml" Target="../ink/ink143.xml"/><Relationship Id="rId52" Type="http://schemas.openxmlformats.org/officeDocument/2006/relationships/image" Target="../media/image225.png"/><Relationship Id="rId73" Type="http://schemas.openxmlformats.org/officeDocument/2006/relationships/customXml" Target="../ink/ink164.xml"/><Relationship Id="rId78" Type="http://schemas.openxmlformats.org/officeDocument/2006/relationships/image" Target="../media/image238.png"/><Relationship Id="rId94" Type="http://schemas.openxmlformats.org/officeDocument/2006/relationships/image" Target="../media/image246.png"/><Relationship Id="rId99" Type="http://schemas.openxmlformats.org/officeDocument/2006/relationships/customXml" Target="../ink/ink177.xml"/><Relationship Id="rId101" Type="http://schemas.openxmlformats.org/officeDocument/2006/relationships/customXml" Target="../ink/ink178.xml"/><Relationship Id="rId122" Type="http://schemas.openxmlformats.org/officeDocument/2006/relationships/image" Target="../media/image260.png"/><Relationship Id="rId4" Type="http://schemas.openxmlformats.org/officeDocument/2006/relationships/image" Target="../media/image201.png"/><Relationship Id="rId9" Type="http://schemas.openxmlformats.org/officeDocument/2006/relationships/customXml" Target="../ink/ink132.xml"/><Relationship Id="rId26" Type="http://schemas.openxmlformats.org/officeDocument/2006/relationships/image" Target="../media/image212.png"/><Relationship Id="rId47" Type="http://schemas.openxmlformats.org/officeDocument/2006/relationships/customXml" Target="../ink/ink151.xml"/><Relationship Id="rId68" Type="http://schemas.openxmlformats.org/officeDocument/2006/relationships/image" Target="../media/image233.png"/><Relationship Id="rId89" Type="http://schemas.openxmlformats.org/officeDocument/2006/relationships/customXml" Target="../ink/ink172.xml"/><Relationship Id="rId112" Type="http://schemas.openxmlformats.org/officeDocument/2006/relationships/image" Target="../media/image255.png"/><Relationship Id="rId133" Type="http://schemas.openxmlformats.org/officeDocument/2006/relationships/customXml" Target="../ink/ink194.xml"/><Relationship Id="rId16" Type="http://schemas.openxmlformats.org/officeDocument/2006/relationships/image" Target="../media/image207.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207.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24.xml"/><Relationship Id="rId1" Type="http://schemas.openxmlformats.org/officeDocument/2006/relationships/slideLayout" Target="../slideLayouts/slideLayout6.xml"/><Relationship Id="rId4" Type="http://schemas.openxmlformats.org/officeDocument/2006/relationships/image" Target="../media/image275.png"/></Relationships>
</file>

<file path=ppt/slides/_rels/slide225.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6.xml"/><Relationship Id="rId1" Type="http://schemas.openxmlformats.org/officeDocument/2006/relationships/slideLayout" Target="../slideLayouts/slideLayout6.xml"/><Relationship Id="rId4" Type="http://schemas.openxmlformats.org/officeDocument/2006/relationships/image" Target="../media/image277.pn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6.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6.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6.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6.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6.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6.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6.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6.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6.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6.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6.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6.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336.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6.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6.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6.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6.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63.xml"/><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6.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6.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3" Type="http://schemas.openxmlformats.org/officeDocument/2006/relationships/hyperlink" Target="https://discuss.cloudxlab.com/c/course-discussions/machine-learning" TargetMode="External"/><Relationship Id="rId2" Type="http://schemas.openxmlformats.org/officeDocument/2006/relationships/notesSlide" Target="../notesSlides/notesSlide368.xml"/><Relationship Id="rId1" Type="http://schemas.openxmlformats.org/officeDocument/2006/relationships/slideLayout" Target="../slideLayouts/slideLayout10.xml"/><Relationship Id="rId4" Type="http://schemas.openxmlformats.org/officeDocument/2006/relationships/hyperlink" Target="mailto:reachus@cloudxlab.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en.wikipedia.org/wiki/Probability_distribu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a:stretch/>
        </p:blipFill>
        <p:spPr>
          <a:xfrm>
            <a:off x="0" y="0"/>
            <a:ext cx="13004799" cy="9753599"/>
          </a:xfrm>
          <a:prstGeom prst="rect">
            <a:avLst/>
          </a:prstGeom>
          <a:noFill/>
          <a:ln>
            <a:noFill/>
          </a:ln>
        </p:spPr>
      </p:pic>
      <p:sp>
        <p:nvSpPr>
          <p:cNvPr id="89" name="Google Shape;89;p18"/>
          <p:cNvSpPr txBox="1">
            <a:spLocks noGrp="1"/>
          </p:cNvSpPr>
          <p:nvPr>
            <p:ph type="title"/>
          </p:nvPr>
        </p:nvSpPr>
        <p:spPr>
          <a:xfrm>
            <a:off x="0" y="1869824"/>
            <a:ext cx="13004700" cy="1303500"/>
          </a:xfrm>
          <a:prstGeom prst="rect">
            <a:avLst/>
          </a:prstGeom>
          <a:noFill/>
          <a:ln>
            <a:noFill/>
          </a:ln>
        </p:spPr>
        <p:txBody>
          <a:bodyPr spcFirstLastPara="1" wrap="square" lIns="29950" tIns="29950" rIns="29950" bIns="29950" anchor="ctr" anchorCtr="0">
            <a:noAutofit/>
          </a:bodyPr>
          <a:lstStyle/>
          <a:p>
            <a:pPr marL="0" lvl="0" indent="0" algn="ctr" rtl="0">
              <a:lnSpc>
                <a:spcPct val="100000"/>
              </a:lnSpc>
              <a:spcBef>
                <a:spcPts val="0"/>
              </a:spcBef>
              <a:spcAft>
                <a:spcPts val="0"/>
              </a:spcAft>
              <a:buSzPts val="1400"/>
              <a:buNone/>
            </a:pPr>
            <a:r>
              <a:rPr lang="en" sz="3000">
                <a:solidFill>
                  <a:schemeClr val="dk1"/>
                </a:solidFill>
              </a:rPr>
              <a:t>End-to-End Machine Learning</a:t>
            </a:r>
            <a:endParaRPr sz="3000">
              <a:solidFill>
                <a:schemeClr val="dk1"/>
              </a:solidFill>
            </a:endParaRPr>
          </a:p>
          <a:p>
            <a:pPr marL="0" lvl="0" indent="0" algn="ctr" rtl="0">
              <a:lnSpc>
                <a:spcPct val="100000"/>
              </a:lnSpc>
              <a:spcBef>
                <a:spcPts val="0"/>
              </a:spcBef>
              <a:spcAft>
                <a:spcPts val="0"/>
              </a:spcAft>
              <a:buSzPts val="1400"/>
              <a:buNone/>
            </a:pPr>
            <a:r>
              <a:rPr lang="en" sz="3000">
                <a:solidFill>
                  <a:schemeClr val="dk1"/>
                </a:solidFill>
              </a:rPr>
              <a:t>Project</a:t>
            </a:r>
            <a:endParaRPr sz="4100" b="1">
              <a:solidFill>
                <a:schemeClr val="dk2"/>
              </a:solidFill>
              <a:latin typeface="Quattrocento Sans"/>
              <a:ea typeface="Quattrocento Sans"/>
              <a:cs typeface="Quattrocento Sans"/>
              <a:sym typeface="Quattrocento Sans"/>
            </a:endParaRPr>
          </a:p>
        </p:txBody>
      </p:sp>
      <p:pic>
        <p:nvPicPr>
          <p:cNvPr id="90" name="Google Shape;90;p18"/>
          <p:cNvPicPr preferRelativeResize="0"/>
          <p:nvPr/>
        </p:nvPicPr>
        <p:blipFill rotWithShape="1">
          <a:blip r:embed="rId4">
            <a:alphaModFix/>
          </a:blip>
          <a:srcRect/>
          <a:stretch/>
        </p:blipFill>
        <p:spPr>
          <a:xfrm>
            <a:off x="177423" y="180949"/>
            <a:ext cx="1398115" cy="1398115"/>
          </a:xfrm>
          <a:prstGeom prst="rect">
            <a:avLst/>
          </a:prstGeom>
          <a:noFill/>
          <a:ln>
            <a:noFill/>
          </a:ln>
        </p:spPr>
      </p:pic>
      <p:pic>
        <p:nvPicPr>
          <p:cNvPr id="91" name="Google Shape;91;p18"/>
          <p:cNvPicPr preferRelativeResize="0"/>
          <p:nvPr/>
        </p:nvPicPr>
        <p:blipFill rotWithShape="1">
          <a:blip r:embed="rId5">
            <a:alphaModFix/>
          </a:blip>
          <a:srcRect/>
          <a:stretch/>
        </p:blipFill>
        <p:spPr>
          <a:xfrm>
            <a:off x="8631949" y="362154"/>
            <a:ext cx="4277758" cy="715200"/>
          </a:xfrm>
          <a:prstGeom prst="rect">
            <a:avLst/>
          </a:prstGeom>
          <a:noFill/>
          <a:ln>
            <a:noFill/>
          </a:ln>
          <a:effectLst>
            <a:outerShdw blurRad="57150" dist="19050" dir="5400000" algn="bl" rotWithShape="0">
              <a:srgbClr val="000000">
                <a:alpha val="49411"/>
              </a:srgbClr>
            </a:outerShdw>
          </a:effectLst>
        </p:spPr>
      </p:pic>
      <p:sp>
        <p:nvSpPr>
          <p:cNvPr id="92" name="Google Shape;92;p18"/>
          <p:cNvSpPr txBox="1"/>
          <p:nvPr/>
        </p:nvSpPr>
        <p:spPr>
          <a:xfrm>
            <a:off x="1452409" y="3008597"/>
            <a:ext cx="10411200" cy="1463700"/>
          </a:xfrm>
          <a:prstGeom prst="rect">
            <a:avLst/>
          </a:prstGeom>
          <a:noFill/>
          <a:ln>
            <a:noFill/>
          </a:ln>
        </p:spPr>
        <p:txBody>
          <a:bodyPr spcFirstLastPara="1" wrap="square" lIns="138700" tIns="138700" rIns="138700" bIns="138700" anchor="t" anchorCtr="0">
            <a:noAutofit/>
          </a:bodyPr>
          <a:lstStyle/>
          <a:p>
            <a:pPr marL="0" marR="0" lvl="0" indent="0" algn="ctr" rtl="0">
              <a:lnSpc>
                <a:spcPct val="90000"/>
              </a:lnSpc>
              <a:spcBef>
                <a:spcPts val="0"/>
              </a:spcBef>
              <a:spcAft>
                <a:spcPts val="0"/>
              </a:spcAft>
              <a:buClr>
                <a:srgbClr val="000000"/>
              </a:buClr>
              <a:buSzPts val="2300"/>
              <a:buFont typeface="Arial"/>
              <a:buNone/>
            </a:pPr>
            <a:endParaRPr sz="2300" b="1" i="0" u="none" strike="noStrike" cap="none">
              <a:solidFill>
                <a:schemeClr val="dk2"/>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2"/>
                </a:solidFill>
                <a:latin typeface="Quattrocento Sans"/>
                <a:ea typeface="Quattrocento Sans"/>
                <a:cs typeface="Quattrocento Sans"/>
                <a:sym typeface="Quattrocento Sans"/>
              </a:rPr>
              <a:t>PG Certificate Course on AI/ML and Data Engineering</a:t>
            </a:r>
            <a:endParaRPr sz="2300" b="1" i="0" u="none" strike="noStrike" cap="none">
              <a:solidFill>
                <a:schemeClr val="dk2"/>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Clr>
                <a:srgbClr val="000000"/>
              </a:buClr>
              <a:buSzPts val="2300"/>
              <a:buFont typeface="Arial"/>
              <a:buNone/>
            </a:pPr>
            <a:r>
              <a:rPr lang="en" sz="2300" b="1" i="0" u="none" strike="noStrike" cap="none">
                <a:solidFill>
                  <a:schemeClr val="dk2"/>
                </a:solidFill>
                <a:latin typeface="Quattrocento Sans"/>
                <a:ea typeface="Quattrocento Sans"/>
                <a:cs typeface="Quattrocento Sans"/>
                <a:sym typeface="Quattrocento Sans"/>
              </a:rPr>
              <a:t>by IIT Roorkee</a:t>
            </a:r>
            <a:endParaRPr sz="23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147" name="Google Shape;147;p2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Frame the problem and look at the big picture</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4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77" name="Google Shape;1177;p14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Limit the Categories in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Divide median income by 1.5 so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not have too many </a:t>
            </a:r>
            <a:r>
              <a:rPr lang="en" sz="3000" b="1" i="0" u="none" strike="noStrike" cap="none">
                <a:solidFill>
                  <a:schemeClr val="dk1"/>
                </a:solidFill>
                <a:latin typeface="Gill Sans"/>
                <a:ea typeface="Gill Sans"/>
                <a:cs typeface="Gill Sans"/>
                <a:sym typeface="Gill Sans"/>
              </a:rPr>
              <a:t>strata</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each </a:t>
            </a:r>
            <a:r>
              <a:rPr lang="en" sz="3000" b="1" i="0" u="none" strike="noStrike" cap="none">
                <a:solidFill>
                  <a:schemeClr val="dk1"/>
                </a:solidFill>
                <a:latin typeface="Gill Sans"/>
                <a:ea typeface="Gill Sans"/>
                <a:cs typeface="Gill Sans"/>
                <a:sym typeface="Gill Sans"/>
              </a:rPr>
              <a:t>stratum</a:t>
            </a:r>
            <a:r>
              <a:rPr lang="en" sz="3000" b="0" i="0" u="none" strike="noStrike" cap="none">
                <a:solidFill>
                  <a:schemeClr val="dk1"/>
                </a:solidFill>
                <a:latin typeface="Gill Sans"/>
                <a:ea typeface="Gill Sans"/>
                <a:cs typeface="Gill Sans"/>
                <a:sym typeface="Gill Sans"/>
              </a:rPr>
              <a:t> will be large enough</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4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83" name="Google Shape;1183;p14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Limit the Categories in Median Income</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housing["income_cat"] = np.ceil(housing["median_income"] / 1.5)</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housing["income_cat"].where(housing["income_cat"] &lt; 5, 5.0, inplace=True)</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Run it in Notebook</a:t>
            </a:r>
            <a:endParaRPr sz="3000" b="1"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4E4E6245-394E-C0F9-158F-AFBA5C532899}"/>
              </a:ext>
            </a:extLst>
          </p:cNvPr>
          <p:cNvPicPr>
            <a:picLocks noChangeAspect="1"/>
          </p:cNvPicPr>
          <p:nvPr/>
        </p:nvPicPr>
        <p:blipFill>
          <a:blip r:embed="rId3"/>
          <a:stretch>
            <a:fillRect/>
          </a:stretch>
        </p:blipFill>
        <p:spPr>
          <a:xfrm>
            <a:off x="0" y="1919325"/>
            <a:ext cx="13004800" cy="416676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4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89" name="Google Shape;1189;p14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Limit the Categories in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housing["income_cat"].value_counts()</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190" name="Google Shape;1190;p148"/>
          <p:cNvPicPr preferRelativeResize="0"/>
          <p:nvPr/>
        </p:nvPicPr>
        <p:blipFill rotWithShape="1">
          <a:blip r:embed="rId3">
            <a:alphaModFix/>
          </a:blip>
          <a:srcRect/>
          <a:stretch/>
        </p:blipFill>
        <p:spPr>
          <a:xfrm>
            <a:off x="507996" y="4357271"/>
            <a:ext cx="6766025" cy="2800600"/>
          </a:xfrm>
          <a:prstGeom prst="rect">
            <a:avLst/>
          </a:prstGeom>
          <a:noFill/>
          <a:ln>
            <a:noFill/>
          </a:ln>
        </p:spPr>
      </p:pic>
      <p:sp>
        <p:nvSpPr>
          <p:cNvPr id="1191" name="Google Shape;1191;p148"/>
          <p:cNvSpPr/>
          <p:nvPr/>
        </p:nvSpPr>
        <p:spPr>
          <a:xfrm>
            <a:off x="508000" y="4340775"/>
            <a:ext cx="1123200" cy="22410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48"/>
          <p:cNvSpPr txBox="1"/>
          <p:nvPr/>
        </p:nvSpPr>
        <p:spPr>
          <a:xfrm>
            <a:off x="508000" y="7931525"/>
            <a:ext cx="4243800" cy="728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Not too many strata</a:t>
            </a:r>
            <a:endParaRPr sz="3000" b="0" i="0" u="none" strike="noStrike" cap="none">
              <a:solidFill>
                <a:schemeClr val="dk2"/>
              </a:solidFill>
              <a:latin typeface="Gill Sans"/>
              <a:ea typeface="Gill Sans"/>
              <a:cs typeface="Gill Sans"/>
              <a:sym typeface="Gill Sans"/>
            </a:endParaRPr>
          </a:p>
        </p:txBody>
      </p:sp>
      <p:sp>
        <p:nvSpPr>
          <p:cNvPr id="1193" name="Google Shape;1193;p148"/>
          <p:cNvSpPr txBox="1"/>
          <p:nvPr/>
        </p:nvSpPr>
        <p:spPr>
          <a:xfrm>
            <a:off x="8169300" y="4403700"/>
            <a:ext cx="4243800" cy="9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Each stratum is large enough</a:t>
            </a:r>
            <a:endParaRPr sz="3000" b="0" i="0" u="none" strike="noStrike" cap="none">
              <a:solidFill>
                <a:schemeClr val="dk2"/>
              </a:solidFill>
              <a:latin typeface="Gill Sans"/>
              <a:ea typeface="Gill Sans"/>
              <a:cs typeface="Gill Sans"/>
              <a:sym typeface="Gill Sans"/>
            </a:endParaRPr>
          </a:p>
        </p:txBody>
      </p:sp>
      <p:cxnSp>
        <p:nvCxnSpPr>
          <p:cNvPr id="1194" name="Google Shape;1194;p148"/>
          <p:cNvCxnSpPr>
            <a:endCxn id="1192" idx="0"/>
          </p:cNvCxnSpPr>
          <p:nvPr/>
        </p:nvCxnSpPr>
        <p:spPr>
          <a:xfrm>
            <a:off x="1069600" y="6581825"/>
            <a:ext cx="1560300" cy="1349700"/>
          </a:xfrm>
          <a:prstGeom prst="straightConnector1">
            <a:avLst/>
          </a:prstGeom>
          <a:noFill/>
          <a:ln w="76200" cap="flat" cmpd="sng">
            <a:solidFill>
              <a:srgbClr val="CC0000"/>
            </a:solidFill>
            <a:prstDash val="solid"/>
            <a:round/>
            <a:headEnd type="none" w="sm" len="sm"/>
            <a:tailEnd type="triangle" w="med" len="med"/>
          </a:ln>
        </p:spPr>
      </p:cxnSp>
      <p:sp>
        <p:nvSpPr>
          <p:cNvPr id="1195" name="Google Shape;1195;p148"/>
          <p:cNvSpPr/>
          <p:nvPr/>
        </p:nvSpPr>
        <p:spPr>
          <a:xfrm>
            <a:off x="2068300" y="4340775"/>
            <a:ext cx="1123200" cy="2241000"/>
          </a:xfrm>
          <a:prstGeom prst="rect">
            <a:avLst/>
          </a:prstGeom>
          <a:noFill/>
          <a:ln w="7620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96" name="Google Shape;1196;p148"/>
          <p:cNvCxnSpPr>
            <a:stCxn id="1195" idx="3"/>
            <a:endCxn id="1193" idx="1"/>
          </p:cNvCxnSpPr>
          <p:nvPr/>
        </p:nvCxnSpPr>
        <p:spPr>
          <a:xfrm rot="10800000" flipH="1">
            <a:off x="3191500" y="4876875"/>
            <a:ext cx="4977900" cy="584400"/>
          </a:xfrm>
          <a:prstGeom prst="straightConnector1">
            <a:avLst/>
          </a:prstGeom>
          <a:noFill/>
          <a:ln w="76200" cap="flat" cmpd="sng">
            <a:solidFill>
              <a:srgbClr val="274E13"/>
            </a:solidFill>
            <a:prstDash val="solid"/>
            <a:round/>
            <a:headEnd type="none" w="sm" len="sm"/>
            <a:tailEnd type="triangl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4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02" name="Google Shape;1202;p14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Limit the Categories in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housing["income_cat"].hist()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203" name="Google Shape;1203;p149"/>
          <p:cNvPicPr preferRelativeResize="0"/>
          <p:nvPr/>
        </p:nvPicPr>
        <p:blipFill rotWithShape="1">
          <a:blip r:embed="rId3">
            <a:alphaModFix/>
          </a:blip>
          <a:srcRect/>
          <a:stretch/>
        </p:blipFill>
        <p:spPr>
          <a:xfrm>
            <a:off x="3090625" y="4608649"/>
            <a:ext cx="6823550" cy="40779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5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09" name="Google Shape;1209;p15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Stratified Sampling - Sklearn StratifiedShuffleSplit Class</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Now we are ready to do stratified sampling</a:t>
            </a:r>
            <a:endParaRPr sz="3000" b="0"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Use Scikit-learn’s </a:t>
            </a:r>
            <a:r>
              <a:rPr lang="en" sz="3000" b="1" i="0" u="none" strike="noStrike" cap="none" dirty="0">
                <a:solidFill>
                  <a:schemeClr val="dk1"/>
                </a:solidFill>
                <a:latin typeface="Gill Sans"/>
                <a:ea typeface="Gill Sans"/>
                <a:cs typeface="Gill Sans"/>
                <a:sym typeface="Gill Sans"/>
              </a:rPr>
              <a:t>StratifiedShuffleSplit </a:t>
            </a:r>
            <a:r>
              <a:rPr lang="en" sz="3000" b="0" i="0" u="none" strike="noStrike" cap="none" dirty="0">
                <a:solidFill>
                  <a:schemeClr val="dk1"/>
                </a:solidFill>
                <a:latin typeface="Gill Sans"/>
                <a:ea typeface="Gill Sans"/>
                <a:cs typeface="Gill Sans"/>
                <a:sym typeface="Gill Sans"/>
              </a:rPr>
              <a:t>class</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15" name="Google Shape;1215;p151"/>
          <p:cNvSpPr/>
          <p:nvPr/>
        </p:nvSpPr>
        <p:spPr>
          <a:xfrm>
            <a:off x="221000" y="1919325"/>
            <a:ext cx="125826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Stratified Sampling - Sklearn StratifiedShuffleSplit Class</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&gt;&gt;&gt; from sklearn.model_selection import StratifiedShuffleSplit</a:t>
            </a:r>
            <a:endParaRPr sz="22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&gt;&gt;&gt; split = StratifiedShuffleSplit(n_splits=1, test_size=0.2,</a:t>
            </a:r>
            <a:endParaRPr sz="22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random_state=42)</a:t>
            </a:r>
            <a:endParaRPr sz="22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&gt;&gt;&gt; for train_index, test_index in split.split(housing, housing["income_cat"]):</a:t>
            </a:r>
            <a:endParaRPr sz="2200" b="0" i="0" u="none" strike="noStrike" cap="none" dirty="0">
              <a:solidFill>
                <a:schemeClr val="dk1"/>
              </a:solidFill>
              <a:latin typeface="Consolas"/>
              <a:ea typeface="Consolas"/>
              <a:cs typeface="Consolas"/>
              <a:sym typeface="Consolas"/>
            </a:endParaRPr>
          </a:p>
          <a:p>
            <a:pPr marL="914400" marR="0" lvl="0" indent="45720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strat_train_set = housing.loc[train_index]</a:t>
            </a:r>
            <a:endParaRPr sz="2200" b="0" i="0" u="none" strike="noStrike" cap="none" dirty="0">
              <a:solidFill>
                <a:schemeClr val="dk1"/>
              </a:solidFill>
              <a:latin typeface="Consolas"/>
              <a:ea typeface="Consolas"/>
              <a:cs typeface="Consolas"/>
              <a:sym typeface="Consolas"/>
            </a:endParaRPr>
          </a:p>
          <a:p>
            <a:pPr marL="914400" marR="0" lvl="0" indent="457200" algn="l" rtl="0">
              <a:lnSpc>
                <a:spcPct val="150000"/>
              </a:lnSpc>
              <a:spcBef>
                <a:spcPts val="0"/>
              </a:spcBef>
              <a:spcAft>
                <a:spcPts val="0"/>
              </a:spcAft>
              <a:buClr>
                <a:srgbClr val="000000"/>
              </a:buClr>
              <a:buSzPts val="2200"/>
              <a:buFont typeface="Arial"/>
              <a:buNone/>
            </a:pPr>
            <a:r>
              <a:rPr lang="en" sz="2200" b="0" i="0" u="none" strike="noStrike" cap="none" dirty="0">
                <a:solidFill>
                  <a:schemeClr val="dk1"/>
                </a:solidFill>
                <a:latin typeface="Consolas"/>
                <a:ea typeface="Consolas"/>
                <a:cs typeface="Consolas"/>
                <a:sym typeface="Consolas"/>
              </a:rPr>
              <a:t>strat_test_set = housing.loc[test_index]</a:t>
            </a:r>
            <a:endParaRPr sz="22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1" i="0" u="none" strike="noStrike" cap="none" dirty="0">
              <a:solidFill>
                <a:schemeClr val="dk1"/>
              </a:solidFill>
              <a:latin typeface="Consolas"/>
              <a:ea typeface="Consolas"/>
              <a:cs typeface="Consolas"/>
              <a:sym typeface="Consolas"/>
            </a:endParaRPr>
          </a:p>
          <a:p>
            <a:pPr marL="457200" marR="0" lvl="0" indent="457200" algn="ctr"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Run it in notebook</a:t>
            </a:r>
            <a:endParaRPr sz="3000" b="1"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5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21" name="Google Shape;1221;p152"/>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Did Stratified Sampling work as expected?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5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27" name="Google Shape;1227;p153"/>
          <p:cNvSpPr/>
          <p:nvPr/>
        </p:nvSpPr>
        <p:spPr>
          <a:xfrm>
            <a:off x="508000" y="2721925"/>
            <a:ext cx="5878200" cy="62814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strat_test_set["income_cat"].value_counts() / len(strat_test_set)</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endParaRPr sz="2400" b="1"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Income category proportion in test set generated with stratified sampling</a:t>
            </a:r>
            <a:endParaRPr sz="3000" b="0" i="0" u="none" strike="noStrike" cap="none">
              <a:solidFill>
                <a:schemeClr val="dk1"/>
              </a:solidFill>
              <a:latin typeface="Gill Sans"/>
              <a:ea typeface="Gill Sans"/>
              <a:cs typeface="Gill Sans"/>
              <a:sym typeface="Gill Sans"/>
            </a:endParaRPr>
          </a:p>
        </p:txBody>
      </p:sp>
      <p:pic>
        <p:nvPicPr>
          <p:cNvPr id="1228" name="Google Shape;1228;p153"/>
          <p:cNvPicPr preferRelativeResize="0"/>
          <p:nvPr/>
        </p:nvPicPr>
        <p:blipFill rotWithShape="1">
          <a:blip r:embed="rId3">
            <a:alphaModFix/>
          </a:blip>
          <a:srcRect/>
          <a:stretch/>
        </p:blipFill>
        <p:spPr>
          <a:xfrm>
            <a:off x="859050" y="4559825"/>
            <a:ext cx="5176100" cy="1879325"/>
          </a:xfrm>
          <a:prstGeom prst="rect">
            <a:avLst/>
          </a:prstGeom>
          <a:noFill/>
          <a:ln>
            <a:noFill/>
          </a:ln>
        </p:spPr>
      </p:pic>
      <p:sp>
        <p:nvSpPr>
          <p:cNvPr id="1229" name="Google Shape;1229;p153"/>
          <p:cNvSpPr/>
          <p:nvPr/>
        </p:nvSpPr>
        <p:spPr>
          <a:xfrm>
            <a:off x="6618700" y="2839425"/>
            <a:ext cx="5878200" cy="62814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endParaRPr sz="2400" b="1"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housing["income_cat"].value_counts() / len(housing)</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Income category proportion in full dataset</a:t>
            </a:r>
            <a:endParaRPr sz="3000" b="0" i="0" u="none" strike="noStrike" cap="none">
              <a:solidFill>
                <a:schemeClr val="dk1"/>
              </a:solidFill>
              <a:latin typeface="Gill Sans"/>
              <a:ea typeface="Gill Sans"/>
              <a:cs typeface="Gill Sans"/>
              <a:sym typeface="Gill Sans"/>
            </a:endParaRPr>
          </a:p>
        </p:txBody>
      </p:sp>
      <p:cxnSp>
        <p:nvCxnSpPr>
          <p:cNvPr id="1230" name="Google Shape;1230;p153"/>
          <p:cNvCxnSpPr>
            <a:stCxn id="1231" idx="2"/>
          </p:cNvCxnSpPr>
          <p:nvPr/>
        </p:nvCxnSpPr>
        <p:spPr>
          <a:xfrm>
            <a:off x="6500450" y="2554075"/>
            <a:ext cx="7800" cy="6658800"/>
          </a:xfrm>
          <a:prstGeom prst="straightConnector1">
            <a:avLst/>
          </a:prstGeom>
          <a:noFill/>
          <a:ln w="76200" cap="flat" cmpd="sng">
            <a:solidFill>
              <a:schemeClr val="dk2"/>
            </a:solidFill>
            <a:prstDash val="solid"/>
            <a:round/>
            <a:headEnd type="none" w="sm" len="sm"/>
            <a:tailEnd type="none" w="sm" len="sm"/>
          </a:ln>
        </p:spPr>
      </p:cxnSp>
      <p:sp>
        <p:nvSpPr>
          <p:cNvPr id="1231" name="Google Shape;1231;p153"/>
          <p:cNvSpPr txBox="1"/>
          <p:nvPr/>
        </p:nvSpPr>
        <p:spPr>
          <a:xfrm>
            <a:off x="506000" y="1901875"/>
            <a:ext cx="11988900" cy="65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Did Stratified Sampling Work - </a:t>
            </a:r>
            <a:r>
              <a:rPr lang="en" sz="3000" b="1" i="0" u="none" strike="noStrike" cap="none">
                <a:solidFill>
                  <a:schemeClr val="dk1"/>
                </a:solidFill>
                <a:latin typeface="Gill Sans"/>
                <a:ea typeface="Gill Sans"/>
                <a:cs typeface="Gill Sans"/>
                <a:sym typeface="Gill Sans"/>
              </a:rPr>
              <a:t>Stratified Sampling vs Full dataset</a:t>
            </a:r>
            <a:endParaRPr sz="3000" b="1" i="0" u="none" strike="noStrike" cap="none">
              <a:solidFill>
                <a:schemeClr val="dk2"/>
              </a:solidFill>
              <a:latin typeface="Gill Sans"/>
              <a:ea typeface="Gill Sans"/>
              <a:cs typeface="Gill Sans"/>
              <a:sym typeface="Gill Sans"/>
            </a:endParaRPr>
          </a:p>
        </p:txBody>
      </p:sp>
      <p:pic>
        <p:nvPicPr>
          <p:cNvPr id="1232" name="Google Shape;1232;p153"/>
          <p:cNvPicPr preferRelativeResize="0"/>
          <p:nvPr/>
        </p:nvPicPr>
        <p:blipFill rotWithShape="1">
          <a:blip r:embed="rId4">
            <a:alphaModFix/>
          </a:blip>
          <a:srcRect/>
          <a:stretch/>
        </p:blipFill>
        <p:spPr>
          <a:xfrm>
            <a:off x="6973538" y="4578000"/>
            <a:ext cx="5126819" cy="18429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5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38" name="Google Shape;1238;p15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Did Stratified Sampling Work?</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endParaRPr sz="48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Yes, it worked.</a:t>
            </a:r>
            <a:endParaRPr sz="48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Income category proportions are almost identical between stratified sampling and full dataset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5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44" name="Google Shape;1244;p155"/>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Let’s compare Stratified Sampling and Random Sampling</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Look at the Big Picture</a:t>
            </a:r>
            <a:endParaRPr sz="5000" b="0" i="0" u="none" strike="noStrike" cap="none">
              <a:solidFill>
                <a:srgbClr val="606060"/>
              </a:solidFill>
              <a:latin typeface="Gill Sans"/>
              <a:ea typeface="Gill Sans"/>
              <a:cs typeface="Gill Sans"/>
              <a:sym typeface="Gill Sans"/>
            </a:endParaRPr>
          </a:p>
        </p:txBody>
      </p:sp>
      <p:sp>
        <p:nvSpPr>
          <p:cNvPr id="153" name="Google Shape;153;p28"/>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Dataset has following attributes </a:t>
            </a:r>
            <a:r>
              <a:rPr lang="en" sz="3000" b="0" i="0" u="none" strike="noStrike" cap="none">
                <a:solidFill>
                  <a:schemeClr val="dk1"/>
                </a:solidFill>
                <a:latin typeface="Gill Sans"/>
                <a:ea typeface="Gill Sans"/>
                <a:cs typeface="Gill Sans"/>
                <a:sym typeface="Gill Sans"/>
              </a:rPr>
              <a:t>for each block group in California</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Population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Median income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Median housing price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And more….</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5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50" name="Google Shape;1250;p15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def </a:t>
            </a:r>
            <a:r>
              <a:rPr lang="en" sz="2400" b="1" i="0" u="none" strike="noStrike" cap="none">
                <a:solidFill>
                  <a:schemeClr val="dk1"/>
                </a:solidFill>
                <a:latin typeface="Consolas"/>
                <a:ea typeface="Consolas"/>
                <a:cs typeface="Consolas"/>
                <a:sym typeface="Consolas"/>
              </a:rPr>
              <a:t>income_cat_proportions</a:t>
            </a:r>
            <a:r>
              <a:rPr lang="en" sz="2400" b="0" i="0" u="none" strike="noStrike" cap="none">
                <a:solidFill>
                  <a:schemeClr val="dk1"/>
                </a:solidFill>
                <a:latin typeface="Consolas"/>
                <a:ea typeface="Consolas"/>
                <a:cs typeface="Consolas"/>
                <a:sym typeface="Consolas"/>
              </a:rPr>
              <a:t>(data):</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return data["income_cat"].value_counts() / len(data)</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train_set, test_set = train_test_split(housing, test_size=0.2, random_state=42)</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compare_props = pd.DataFrame({</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"Overall": income_cat_proportions(housing),</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"Stratified": income_cat_proportions(strat_test_set),</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"Random": income_cat_proportions(test_set),</a:t>
            </a:r>
            <a:endParaRPr sz="2400" b="0" i="0" u="none" strike="noStrike" cap="none">
              <a:solidFill>
                <a:schemeClr val="dk1"/>
              </a:solidFill>
              <a:latin typeface="Consolas"/>
              <a:ea typeface="Consolas"/>
              <a:cs typeface="Consolas"/>
              <a:sym typeface="Consolas"/>
            </a:endParaRPr>
          </a:p>
          <a:p>
            <a:pPr marL="45720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}).sort_index()</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compare_props["Rand. %error"] = 100 * compare_props["Random"] / &gt;&gt;&gt; compare_props["Overall"] - 100</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compare_props["Strat. %error"] = 100 * compare_props["Stratified"] / compare_props["Overall"] - 100</a:t>
            </a: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15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56" name="Google Shape;1256;p15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Sampling bias comparison of stratified versus purely random sampling</a:t>
            </a:r>
            <a:endParaRPr sz="3000" b="0" i="0" u="none" strike="noStrike" cap="none">
              <a:solidFill>
                <a:schemeClr val="dk1"/>
              </a:solidFill>
              <a:latin typeface="Gill Sans"/>
              <a:ea typeface="Gill Sans"/>
              <a:cs typeface="Gill Sans"/>
              <a:sym typeface="Gill Sans"/>
            </a:endParaRPr>
          </a:p>
        </p:txBody>
      </p:sp>
      <p:pic>
        <p:nvPicPr>
          <p:cNvPr id="1257" name="Google Shape;1257;p157"/>
          <p:cNvPicPr preferRelativeResize="0"/>
          <p:nvPr/>
        </p:nvPicPr>
        <p:blipFill rotWithShape="1">
          <a:blip r:embed="rId3">
            <a:alphaModFix/>
          </a:blip>
          <a:srcRect/>
          <a:stretch/>
        </p:blipFill>
        <p:spPr>
          <a:xfrm>
            <a:off x="1574018" y="3664096"/>
            <a:ext cx="9856874" cy="40875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5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63" name="Google Shape;1263;p15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Sampling bias comparison of stratified versus purely random sampling</a:t>
            </a:r>
            <a:endParaRPr sz="3000" b="0" i="0" u="none" strike="noStrike" cap="none">
              <a:solidFill>
                <a:schemeClr val="dk1"/>
              </a:solidFill>
              <a:latin typeface="Gill Sans"/>
              <a:ea typeface="Gill Sans"/>
              <a:cs typeface="Gill Sans"/>
              <a:sym typeface="Gill Sans"/>
            </a:endParaRPr>
          </a:p>
        </p:txBody>
      </p:sp>
      <p:pic>
        <p:nvPicPr>
          <p:cNvPr id="1264" name="Google Shape;1264;p158"/>
          <p:cNvPicPr preferRelativeResize="0"/>
          <p:nvPr/>
        </p:nvPicPr>
        <p:blipFill rotWithShape="1">
          <a:blip r:embed="rId3">
            <a:alphaModFix/>
          </a:blip>
          <a:srcRect/>
          <a:stretch/>
        </p:blipFill>
        <p:spPr>
          <a:xfrm>
            <a:off x="1574018" y="3664096"/>
            <a:ext cx="9856874" cy="40875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5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70" name="Google Shape;1270;p15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Test set generated using stratified sampling has income category proportion almost identical to those in full data set</a:t>
            </a:r>
            <a:endParaRPr sz="3000" b="0" i="0" u="none" strike="noStrike" cap="none">
              <a:solidFill>
                <a:schemeClr val="dk1"/>
              </a:solidFill>
              <a:latin typeface="Gill Sans"/>
              <a:ea typeface="Gill Sans"/>
              <a:cs typeface="Gill Sans"/>
              <a:sym typeface="Gill Sans"/>
            </a:endParaRPr>
          </a:p>
        </p:txBody>
      </p:sp>
      <p:pic>
        <p:nvPicPr>
          <p:cNvPr id="1271" name="Google Shape;1271;p159"/>
          <p:cNvPicPr preferRelativeResize="0"/>
          <p:nvPr/>
        </p:nvPicPr>
        <p:blipFill rotWithShape="1">
          <a:blip r:embed="rId3">
            <a:alphaModFix/>
          </a:blip>
          <a:srcRect/>
          <a:stretch/>
        </p:blipFill>
        <p:spPr>
          <a:xfrm>
            <a:off x="438189" y="4385402"/>
            <a:ext cx="8006775" cy="3320350"/>
          </a:xfrm>
          <a:prstGeom prst="rect">
            <a:avLst/>
          </a:prstGeom>
          <a:noFill/>
          <a:ln>
            <a:noFill/>
          </a:ln>
        </p:spPr>
      </p:pic>
      <p:sp>
        <p:nvSpPr>
          <p:cNvPr id="1272" name="Google Shape;1272;p159"/>
          <p:cNvSpPr/>
          <p:nvPr/>
        </p:nvSpPr>
        <p:spPr>
          <a:xfrm>
            <a:off x="6420950" y="4457729"/>
            <a:ext cx="1814700" cy="3210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59"/>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Almost identical to full dataset</a:t>
            </a:r>
            <a:endParaRPr sz="3000" b="0" i="0" u="none" strike="noStrike" cap="none">
              <a:solidFill>
                <a:schemeClr val="dk2"/>
              </a:solidFill>
              <a:latin typeface="Gill Sans"/>
              <a:ea typeface="Gill Sans"/>
              <a:cs typeface="Gill Sans"/>
              <a:sym typeface="Gill Sans"/>
            </a:endParaRPr>
          </a:p>
        </p:txBody>
      </p:sp>
      <p:sp>
        <p:nvSpPr>
          <p:cNvPr id="1274" name="Google Shape;1274;p159"/>
          <p:cNvSpPr txBox="1"/>
          <p:nvPr/>
        </p:nvSpPr>
        <p:spPr>
          <a:xfrm>
            <a:off x="438238" y="7845325"/>
            <a:ext cx="8006700" cy="102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Income Category Proportions in Stratified Sampling </a:t>
            </a:r>
            <a:endParaRPr sz="3000" b="0" i="0" u="none" strike="noStrike" cap="none">
              <a:solidFill>
                <a:schemeClr val="dk2"/>
              </a:solidFill>
              <a:latin typeface="Gill Sans"/>
              <a:ea typeface="Gill Sans"/>
              <a:cs typeface="Gill Sans"/>
              <a:sym typeface="Gill Sans"/>
            </a:endParaRPr>
          </a:p>
        </p:txBody>
      </p:sp>
      <p:cxnSp>
        <p:nvCxnSpPr>
          <p:cNvPr id="1275" name="Google Shape;1275;p159"/>
          <p:cNvCxnSpPr>
            <a:endCxn id="1273" idx="0"/>
          </p:cNvCxnSpPr>
          <p:nvPr/>
        </p:nvCxnSpPr>
        <p:spPr>
          <a:xfrm>
            <a:off x="8270525" y="4902875"/>
            <a:ext cx="1966800" cy="627900"/>
          </a:xfrm>
          <a:prstGeom prst="straightConnector1">
            <a:avLst/>
          </a:prstGeom>
          <a:noFill/>
          <a:ln w="76200" cap="flat" cmpd="sng">
            <a:solidFill>
              <a:srgbClr val="CC0000"/>
            </a:solidFill>
            <a:prstDash val="solid"/>
            <a:round/>
            <a:headEnd type="none" w="sm" len="sm"/>
            <a:tailEnd type="triangle" w="med" len="med"/>
          </a:ln>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6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81" name="Google Shape;1281;p16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Test set generated using stratified sampling has income category proportion is quite skewed</a:t>
            </a:r>
            <a:endParaRPr sz="3000" b="0" i="0" u="none" strike="noStrike" cap="none">
              <a:solidFill>
                <a:schemeClr val="dk1"/>
              </a:solidFill>
              <a:latin typeface="Gill Sans"/>
              <a:ea typeface="Gill Sans"/>
              <a:cs typeface="Gill Sans"/>
              <a:sym typeface="Gill Sans"/>
            </a:endParaRPr>
          </a:p>
        </p:txBody>
      </p:sp>
      <p:pic>
        <p:nvPicPr>
          <p:cNvPr id="1282" name="Google Shape;1282;p160"/>
          <p:cNvPicPr preferRelativeResize="0"/>
          <p:nvPr/>
        </p:nvPicPr>
        <p:blipFill rotWithShape="1">
          <a:blip r:embed="rId3">
            <a:alphaModFix/>
          </a:blip>
          <a:srcRect/>
          <a:stretch/>
        </p:blipFill>
        <p:spPr>
          <a:xfrm>
            <a:off x="438189" y="4385402"/>
            <a:ext cx="8006775" cy="3320350"/>
          </a:xfrm>
          <a:prstGeom prst="rect">
            <a:avLst/>
          </a:prstGeom>
          <a:noFill/>
          <a:ln>
            <a:noFill/>
          </a:ln>
        </p:spPr>
      </p:pic>
      <p:sp>
        <p:nvSpPr>
          <p:cNvPr id="1283" name="Google Shape;1283;p160"/>
          <p:cNvSpPr/>
          <p:nvPr/>
        </p:nvSpPr>
        <p:spPr>
          <a:xfrm>
            <a:off x="4728465" y="4457729"/>
            <a:ext cx="1814700" cy="3210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60"/>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Quite skewed</a:t>
            </a:r>
            <a:endParaRPr sz="3000" b="0" i="0" u="none" strike="noStrike" cap="none">
              <a:solidFill>
                <a:schemeClr val="dk2"/>
              </a:solidFill>
              <a:latin typeface="Gill Sans"/>
              <a:ea typeface="Gill Sans"/>
              <a:cs typeface="Gill Sans"/>
              <a:sym typeface="Gill Sans"/>
            </a:endParaRPr>
          </a:p>
        </p:txBody>
      </p:sp>
      <p:sp>
        <p:nvSpPr>
          <p:cNvPr id="1285" name="Google Shape;1285;p160"/>
          <p:cNvSpPr txBox="1"/>
          <p:nvPr/>
        </p:nvSpPr>
        <p:spPr>
          <a:xfrm>
            <a:off x="438238" y="7845325"/>
            <a:ext cx="8006700" cy="1029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Income Category Proportions in Purely Random Sampling </a:t>
            </a:r>
            <a:endParaRPr sz="3000" b="0" i="0" u="none" strike="noStrike" cap="none">
              <a:solidFill>
                <a:schemeClr val="dk2"/>
              </a:solidFill>
              <a:latin typeface="Gill Sans"/>
              <a:ea typeface="Gill Sans"/>
              <a:cs typeface="Gill Sans"/>
              <a:sym typeface="Gill Sans"/>
            </a:endParaRPr>
          </a:p>
        </p:txBody>
      </p:sp>
      <p:cxnSp>
        <p:nvCxnSpPr>
          <p:cNvPr id="1286" name="Google Shape;1286;p160"/>
          <p:cNvCxnSpPr/>
          <p:nvPr/>
        </p:nvCxnSpPr>
        <p:spPr>
          <a:xfrm>
            <a:off x="6560550" y="4902975"/>
            <a:ext cx="3140700" cy="785100"/>
          </a:xfrm>
          <a:prstGeom prst="straightConnector1">
            <a:avLst/>
          </a:prstGeom>
          <a:noFill/>
          <a:ln w="76200" cap="flat" cmpd="sng">
            <a:solidFill>
              <a:srgbClr val="CC0000"/>
            </a:solidFill>
            <a:prstDash val="solid"/>
            <a:round/>
            <a:headEnd type="none" w="sm" len="sm"/>
            <a:tailEnd type="triangle" w="med" len="med"/>
          </a:ln>
        </p:spPr>
      </p:cxn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6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92" name="Google Shape;1292;p16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Conclusion?</a:t>
            </a:r>
            <a:endParaRPr sz="4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
        <p:nvSpPr>
          <p:cNvPr id="1293" name="Google Shape;1293;p161"/>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6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299" name="Google Shape;1299;p16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Compare Stratified Sampling and Random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Stratified Sampling gives better test set than Random Sampling</a:t>
            </a:r>
            <a:endParaRPr sz="4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
        <p:nvSpPr>
          <p:cNvPr id="1300" name="Google Shape;1300;p162"/>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6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306" name="Google Shape;1306;p16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Remove income_cat attribute so that data is back to its original state</a:t>
            </a:r>
            <a:endParaRPr sz="3000" b="0"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&gt;&gt;&gt;</a:t>
            </a:r>
            <a:r>
              <a:rPr lang="en" sz="3000" b="0" i="0" u="none" strike="noStrike" cap="none" dirty="0">
                <a:solidFill>
                  <a:schemeClr val="dk1"/>
                </a:solidFill>
                <a:latin typeface="Consolas"/>
                <a:ea typeface="Consolas"/>
                <a:cs typeface="Consolas"/>
                <a:sym typeface="Consolas"/>
              </a:rPr>
              <a:t> for set in (strat_train_set, strat_test_set):</a:t>
            </a:r>
            <a:endParaRPr sz="3000" b="0" i="0" u="none" strike="noStrike" cap="none" dirty="0">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set.drop(["income_cat"], axis=1, inplace=True)</a:t>
            </a:r>
            <a:endParaRPr sz="3000" b="0" i="0" u="none" strike="noStrike" cap="none" dirty="0">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Run in Notebook</a:t>
            </a:r>
            <a:endParaRPr sz="3000" b="1"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p:txBody>
      </p:sp>
      <p:sp>
        <p:nvSpPr>
          <p:cNvPr id="1307" name="Google Shape;1307;p163"/>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6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313" name="Google Shape;1313;p164"/>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Why did we spend so much time in test set generation?</a:t>
            </a:r>
            <a:endParaRPr sz="4800" b="0" i="0" u="none" strike="noStrike" cap="none">
              <a:solidFill>
                <a:schemeClr val="dk1"/>
              </a:solidFill>
              <a:latin typeface="Gill Sans"/>
              <a:ea typeface="Gill Sans"/>
              <a:cs typeface="Gill Sans"/>
              <a:sym typeface="Gill Sans"/>
            </a:endParaRPr>
          </a:p>
        </p:txBody>
      </p:sp>
      <p:sp>
        <p:nvSpPr>
          <p:cNvPr id="1314" name="Google Shape;1314;p164"/>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6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320" name="Google Shape;1320;p16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20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Test set generation is often neglected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20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But most important part of a Machine Learning project</a:t>
            </a:r>
            <a:endParaRPr sz="3000" b="0" i="0" u="none" strike="noStrike" cap="none">
              <a:solidFill>
                <a:schemeClr val="dk1"/>
              </a:solidFill>
              <a:latin typeface="Gill Sans"/>
              <a:ea typeface="Gill Sans"/>
              <a:cs typeface="Gill Sans"/>
              <a:sym typeface="Gill Sans"/>
            </a:endParaRPr>
          </a:p>
        </p:txBody>
      </p:sp>
      <p:sp>
        <p:nvSpPr>
          <p:cNvPr id="1321" name="Google Shape;1321;p165"/>
          <p:cNvSpPr txBox="1"/>
          <p:nvPr/>
        </p:nvSpPr>
        <p:spPr>
          <a:xfrm>
            <a:off x="8623325" y="5530775"/>
            <a:ext cx="3228000" cy="1029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Look at the Big Picture</a:t>
            </a:r>
            <a:endParaRPr sz="5000" b="0" i="0" u="none" strike="noStrike" cap="none">
              <a:solidFill>
                <a:srgbClr val="606060"/>
              </a:solidFill>
              <a:latin typeface="Gill Sans"/>
              <a:ea typeface="Gill Sans"/>
              <a:cs typeface="Gill Sans"/>
              <a:sym typeface="Gill Sans"/>
            </a:endParaRPr>
          </a:p>
        </p:txBody>
      </p:sp>
      <p:sp>
        <p:nvSpPr>
          <p:cNvPr id="159" name="Google Shape;159;p29"/>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Block groups are the smallest geographical unit for which the US Census Bureau publishes sample data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block group typically has a population of 600 to 3,000 people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Let’s call them </a:t>
            </a:r>
            <a:r>
              <a:rPr lang="en" sz="3000" b="1" i="0" u="none" strike="noStrike" cap="none">
                <a:solidFill>
                  <a:schemeClr val="dk1"/>
                </a:solidFill>
                <a:latin typeface="Gill Sans"/>
                <a:ea typeface="Gill Sans"/>
                <a:cs typeface="Gill Sans"/>
                <a:sym typeface="Gill Sans"/>
              </a:rPr>
              <a:t>districts</a:t>
            </a: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6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1327" name="Google Shape;1327;p166"/>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Frame the problem and look at the big picture</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Get the data</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dirty="0">
                <a:solidFill>
                  <a:srgbClr val="606060"/>
                </a:solidFill>
                <a:latin typeface="Gill Sans"/>
                <a:ea typeface="Gill Sans"/>
                <a:cs typeface="Gill Sans"/>
                <a:sym typeface="Gill Sans"/>
              </a:rPr>
              <a:t>Explore the data to gain insights (more from train data point of view)</a:t>
            </a:r>
            <a:endParaRPr sz="3000" b="1"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Prepare the data for Machine Learning algorithms</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Explore many different models and short-list the best ones</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Fine-tune model</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Present the solution</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dirty="0">
                <a:solidFill>
                  <a:srgbClr val="606060"/>
                </a:solidFill>
                <a:latin typeface="Gill Sans"/>
                <a:ea typeface="Gill Sans"/>
                <a:cs typeface="Gill Sans"/>
                <a:sym typeface="Gill Sans"/>
              </a:rPr>
              <a:t>Launch, monitor, and maintain the system</a:t>
            </a:r>
            <a:endParaRPr sz="3000" b="0" i="0" u="none" strike="noStrike" cap="none" dirty="0">
              <a:solidFill>
                <a:srgbClr val="606060"/>
              </a:solidFill>
              <a:latin typeface="Gill Sans"/>
              <a:ea typeface="Gill Sans"/>
              <a:cs typeface="Gill Sans"/>
              <a:sym typeface="Gill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2" name="Google Shape;1332;p16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33" name="Google Shape;1333;p16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dirty="0">
                <a:solidFill>
                  <a:schemeClr val="dk1"/>
                </a:solidFill>
                <a:latin typeface="Gill Sans"/>
                <a:ea typeface="Gill Sans"/>
                <a:cs typeface="Gill Sans"/>
                <a:sym typeface="Gill Sans"/>
              </a:rPr>
              <a:t>Let’s understand the data in depth</a:t>
            </a:r>
            <a:endParaRPr sz="3000" b="0"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Make sure</a:t>
            </a:r>
            <a:endParaRPr sz="3000" b="0" i="0" u="none" strike="noStrike" cap="none" dirty="0">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Test set is kept aside as the model has to be trained using training data</a:t>
            </a:r>
            <a:endParaRPr sz="3000" b="0" i="0" u="none" strike="noStrike" cap="none" dirty="0">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And explore only training set</a:t>
            </a:r>
            <a:endParaRPr sz="3000" b="0"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16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39" name="Google Shape;1339;p16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If training set is large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Sample training set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make manipulations easy and fast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our training set is small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directly work on full set</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6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45" name="Google Shape;1345;p16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Create copy of training set first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that we can play with it without harming the training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 = strat_train_set.copy()</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on Notebook</a:t>
            </a: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7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51" name="Google Shape;1351;p17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Visualizing Geographical Data</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there is geographical information of latitude and longitude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Scatterplot of all district to visualize the data</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housing.plot(kind="scatter", x="longitude", y="latitude")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on Notebook</a:t>
            </a: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7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57" name="Google Shape;1357;p17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Visualizing Geographical Data</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358" name="Google Shape;1358;p171"/>
          <p:cNvPicPr preferRelativeResize="0"/>
          <p:nvPr/>
        </p:nvPicPr>
        <p:blipFill rotWithShape="1">
          <a:blip r:embed="rId3">
            <a:alphaModFix/>
          </a:blip>
          <a:srcRect/>
          <a:stretch/>
        </p:blipFill>
        <p:spPr>
          <a:xfrm>
            <a:off x="2041900" y="3001100"/>
            <a:ext cx="8921099" cy="5811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7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64" name="Google Shape;1364;p17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Problem?</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Hard to see any particular pattern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not visualize the places with high density points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7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70" name="Google Shape;1370;p17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Solution</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Setting the alpha option to 0.1</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Makes it look like heat map</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housing.plot(kind="scatter", x="longitude", y="latitude", alpha=0.1)</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Run it on Notebook</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7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76" name="Google Shape;1376;p17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377" name="Google Shape;1377;p174"/>
          <p:cNvPicPr preferRelativeResize="0"/>
          <p:nvPr/>
        </p:nvPicPr>
        <p:blipFill rotWithShape="1">
          <a:blip r:embed="rId3">
            <a:alphaModFix/>
          </a:blip>
          <a:srcRect/>
          <a:stretch/>
        </p:blipFill>
        <p:spPr>
          <a:xfrm>
            <a:off x="771675" y="1657974"/>
            <a:ext cx="11461525" cy="7465924"/>
          </a:xfrm>
          <a:prstGeom prst="rect">
            <a:avLst/>
          </a:prstGeom>
          <a:noFill/>
          <a:ln>
            <a:noFill/>
          </a:ln>
        </p:spPr>
      </p:pic>
      <p:sp>
        <p:nvSpPr>
          <p:cNvPr id="1378" name="Google Shape;1378;p174"/>
          <p:cNvSpPr txBox="1"/>
          <p:nvPr/>
        </p:nvSpPr>
        <p:spPr>
          <a:xfrm>
            <a:off x="2582350" y="6857175"/>
            <a:ext cx="2442900" cy="3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Los Angeles</a:t>
            </a:r>
            <a:r>
              <a:rPr lang="en" sz="1100" b="0" i="0" u="none" strike="noStrike" cap="none">
                <a:solidFill>
                  <a:schemeClr val="dk2"/>
                </a:solidFill>
                <a:latin typeface="Arial"/>
                <a:ea typeface="Arial"/>
                <a:cs typeface="Arial"/>
                <a:sym typeface="Arial"/>
              </a:rPr>
              <a:t>	</a:t>
            </a: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79" name="Google Shape;1379;p174"/>
          <p:cNvCxnSpPr/>
          <p:nvPr/>
        </p:nvCxnSpPr>
        <p:spPr>
          <a:xfrm rot="10800000" flipH="1">
            <a:off x="4623800" y="7293525"/>
            <a:ext cx="2407800" cy="261600"/>
          </a:xfrm>
          <a:prstGeom prst="straightConnector1">
            <a:avLst/>
          </a:prstGeom>
          <a:noFill/>
          <a:ln w="38100" cap="flat" cmpd="sng">
            <a:solidFill>
              <a:srgbClr val="CC0000"/>
            </a:solidFill>
            <a:prstDash val="solid"/>
            <a:round/>
            <a:headEnd type="none" w="sm" len="sm"/>
            <a:tailEnd type="triangle" w="med" len="med"/>
          </a:ln>
        </p:spPr>
      </p:cxnSp>
      <p:sp>
        <p:nvSpPr>
          <p:cNvPr id="1380" name="Google Shape;1380;p174"/>
          <p:cNvSpPr txBox="1"/>
          <p:nvPr/>
        </p:nvSpPr>
        <p:spPr>
          <a:xfrm>
            <a:off x="9295300" y="5788175"/>
            <a:ext cx="2442900" cy="3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San Diego</a:t>
            </a: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81" name="Google Shape;1381;p174"/>
          <p:cNvCxnSpPr/>
          <p:nvPr/>
        </p:nvCxnSpPr>
        <p:spPr>
          <a:xfrm flipH="1">
            <a:off x="8318150" y="6752500"/>
            <a:ext cx="1993800" cy="885600"/>
          </a:xfrm>
          <a:prstGeom prst="straightConnector1">
            <a:avLst/>
          </a:prstGeom>
          <a:noFill/>
          <a:ln w="38100" cap="flat" cmpd="sng">
            <a:solidFill>
              <a:srgbClr val="CC0000"/>
            </a:solidFill>
            <a:prstDash val="solid"/>
            <a:round/>
            <a:headEnd type="none" w="sm" len="sm"/>
            <a:tailEnd type="triangle" w="med" len="med"/>
          </a:ln>
        </p:spPr>
      </p:cxnSp>
      <p:sp>
        <p:nvSpPr>
          <p:cNvPr id="1382" name="Google Shape;1382;p174"/>
          <p:cNvSpPr txBox="1"/>
          <p:nvPr/>
        </p:nvSpPr>
        <p:spPr>
          <a:xfrm>
            <a:off x="1901600" y="5788175"/>
            <a:ext cx="2442900" cy="36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San Francisco</a:t>
            </a:r>
            <a:endParaRPr sz="11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83" name="Google Shape;1383;p174"/>
          <p:cNvCxnSpPr/>
          <p:nvPr/>
        </p:nvCxnSpPr>
        <p:spPr>
          <a:xfrm rot="10800000" flipH="1">
            <a:off x="2704475" y="5439300"/>
            <a:ext cx="1552800" cy="737400"/>
          </a:xfrm>
          <a:prstGeom prst="straightConnector1">
            <a:avLst/>
          </a:prstGeom>
          <a:noFill/>
          <a:ln w="38100" cap="flat" cmpd="sng">
            <a:solidFill>
              <a:srgbClr val="CC0000"/>
            </a:solidFill>
            <a:prstDash val="solid"/>
            <a:round/>
            <a:headEnd type="none" w="sm" len="sm"/>
            <a:tailEnd type="triangle" w="med" len="med"/>
          </a:ln>
        </p:spPr>
      </p:cxnSp>
      <p:sp>
        <p:nvSpPr>
          <p:cNvPr id="1384" name="Google Shape;1384;p174"/>
          <p:cNvSpPr/>
          <p:nvPr/>
        </p:nvSpPr>
        <p:spPr>
          <a:xfrm>
            <a:off x="4709581" y="4180162"/>
            <a:ext cx="2675375" cy="2288250"/>
          </a:xfrm>
          <a:custGeom>
            <a:avLst/>
            <a:gdLst/>
            <a:ahLst/>
            <a:cxnLst/>
            <a:rect l="l" t="t" r="r" b="b"/>
            <a:pathLst>
              <a:path w="107015" h="91530" extrusionOk="0">
                <a:moveTo>
                  <a:pt x="3548" y="10767"/>
                </a:moveTo>
                <a:cubicBezTo>
                  <a:pt x="3548" y="21469"/>
                  <a:pt x="-4021" y="35306"/>
                  <a:pt x="3548" y="42872"/>
                </a:cubicBezTo>
                <a:cubicBezTo>
                  <a:pt x="8132" y="47454"/>
                  <a:pt x="15408" y="48279"/>
                  <a:pt x="21695" y="49851"/>
                </a:cubicBezTo>
                <a:cubicBezTo>
                  <a:pt x="26440" y="51038"/>
                  <a:pt x="30315" y="54585"/>
                  <a:pt x="34955" y="56132"/>
                </a:cubicBezTo>
                <a:cubicBezTo>
                  <a:pt x="42233" y="58558"/>
                  <a:pt x="39944" y="55288"/>
                  <a:pt x="42632" y="57528"/>
                </a:cubicBezTo>
                <a:cubicBezTo>
                  <a:pt x="46065" y="60389"/>
                  <a:pt x="44844" y="61575"/>
                  <a:pt x="48216" y="64507"/>
                </a:cubicBezTo>
                <a:cubicBezTo>
                  <a:pt x="54303" y="69800"/>
                  <a:pt x="62332" y="72519"/>
                  <a:pt x="68456" y="77768"/>
                </a:cubicBezTo>
                <a:cubicBezTo>
                  <a:pt x="72425" y="81170"/>
                  <a:pt x="71871" y="89376"/>
                  <a:pt x="76831" y="91029"/>
                </a:cubicBezTo>
                <a:cubicBezTo>
                  <a:pt x="82774" y="93010"/>
                  <a:pt x="88798" y="87173"/>
                  <a:pt x="94977" y="86143"/>
                </a:cubicBezTo>
                <a:cubicBezTo>
                  <a:pt x="97055" y="85797"/>
                  <a:pt x="99506" y="86613"/>
                  <a:pt x="101259" y="85445"/>
                </a:cubicBezTo>
                <a:cubicBezTo>
                  <a:pt x="107372" y="81371"/>
                  <a:pt x="108175" y="70629"/>
                  <a:pt x="105446" y="63809"/>
                </a:cubicBezTo>
                <a:cubicBezTo>
                  <a:pt x="102695" y="56935"/>
                  <a:pt x="95082" y="53195"/>
                  <a:pt x="89394" y="48455"/>
                </a:cubicBezTo>
                <a:cubicBezTo>
                  <a:pt x="72198" y="34126"/>
                  <a:pt x="55881" y="18214"/>
                  <a:pt x="36351" y="7277"/>
                </a:cubicBezTo>
                <a:cubicBezTo>
                  <a:pt x="28227" y="2727"/>
                  <a:pt x="17966" y="-1947"/>
                  <a:pt x="9132" y="996"/>
                </a:cubicBezTo>
                <a:cubicBezTo>
                  <a:pt x="5573" y="2182"/>
                  <a:pt x="5226" y="7412"/>
                  <a:pt x="3548" y="10767"/>
                </a:cubicBezTo>
              </a:path>
            </a:pathLst>
          </a:cu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74"/>
          <p:cNvSpPr txBox="1"/>
          <p:nvPr/>
        </p:nvSpPr>
        <p:spPr>
          <a:xfrm>
            <a:off x="6403525" y="2721925"/>
            <a:ext cx="5129700" cy="88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CC0000"/>
                </a:solidFill>
                <a:latin typeface="Gill Sans"/>
                <a:ea typeface="Gill Sans"/>
                <a:cs typeface="Gill Sans"/>
                <a:sym typeface="Gill Sans"/>
              </a:rPr>
              <a:t>--- Areas of High Density</a:t>
            </a:r>
            <a:endParaRPr sz="3000" b="0" i="0" u="none" strike="noStrike" cap="none">
              <a:solidFill>
                <a:srgbClr val="CC0000"/>
              </a:solidFill>
              <a:latin typeface="Gill Sans"/>
              <a:ea typeface="Gill Sans"/>
              <a:cs typeface="Gill Sans"/>
              <a:sym typeface="Gill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7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91" name="Google Shape;1391;p17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Let’s look into the patterns in depth</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housing.plot(kind="scatter", x="longitude", y="latitude", alpha=0.4,</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    s=housing["population"]/100, label="population", figsize=(10,7),</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    c="median_house_value", cmap=plt.get_cmap("jet"), colorbar=True,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    sharex=False)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plt.legend()</a:t>
            </a: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Run it on Notebook</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Look at the Big Picture</a:t>
            </a:r>
            <a:endParaRPr sz="5000" b="0" i="0" u="none" strike="noStrike" cap="none">
              <a:solidFill>
                <a:srgbClr val="606060"/>
              </a:solidFill>
              <a:latin typeface="Gill Sans"/>
              <a:ea typeface="Gill Sans"/>
              <a:cs typeface="Gill Sans"/>
              <a:sym typeface="Gill Sans"/>
            </a:endParaRPr>
          </a:p>
        </p:txBody>
      </p:sp>
      <p:sp>
        <p:nvSpPr>
          <p:cNvPr id="165" name="Google Shape;165;p30"/>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l"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Our model should learn from this data and be able to predict the median housing price in any district</a:t>
            </a:r>
            <a:endParaRPr sz="36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7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397" name="Google Shape;1397;p17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Let’s look into the patterns in depth</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radius of each circle represents the district’s population (</a:t>
            </a:r>
            <a:r>
              <a:rPr lang="en" sz="3000" b="1" i="0" u="none" strike="noStrike" cap="none">
                <a:solidFill>
                  <a:schemeClr val="dk1"/>
                </a:solidFill>
                <a:latin typeface="Gill Sans"/>
                <a:ea typeface="Gill Sans"/>
                <a:cs typeface="Gill Sans"/>
                <a:sym typeface="Gill Sans"/>
              </a:rPr>
              <a:t>option s</a:t>
            </a:r>
            <a:r>
              <a:rPr lang="en" sz="3000" b="0" i="0" u="none" strike="noStrike" cap="none">
                <a:solidFill>
                  <a:schemeClr val="dk1"/>
                </a:solidFill>
                <a:latin typeface="Gill Sans"/>
                <a:ea typeface="Gill Sans"/>
                <a:cs typeface="Gill Sans"/>
                <a:sym typeface="Gill Sans"/>
              </a:rPr>
              <a: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color represents the price (</a:t>
            </a:r>
            <a:r>
              <a:rPr lang="en" sz="3000" b="1" i="0" u="none" strike="noStrike" cap="none">
                <a:solidFill>
                  <a:schemeClr val="dk1"/>
                </a:solidFill>
                <a:latin typeface="Gill Sans"/>
                <a:ea typeface="Gill Sans"/>
                <a:cs typeface="Gill Sans"/>
                <a:sym typeface="Gill Sans"/>
              </a:rPr>
              <a:t>option c</a:t>
            </a: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are using a predefined color map (</a:t>
            </a:r>
            <a:r>
              <a:rPr lang="en" sz="3000" b="1" i="0" u="none" strike="noStrike" cap="none">
                <a:solidFill>
                  <a:schemeClr val="dk1"/>
                </a:solidFill>
                <a:latin typeface="Gill Sans"/>
                <a:ea typeface="Gill Sans"/>
                <a:cs typeface="Gill Sans"/>
                <a:sym typeface="Gill Sans"/>
              </a:rPr>
              <a:t>option cmap</a:t>
            </a:r>
            <a:r>
              <a:rPr lang="en" sz="3000" b="0" i="0" u="none" strike="noStrike" cap="none">
                <a:solidFill>
                  <a:schemeClr val="dk1"/>
                </a:solidFill>
                <a:latin typeface="Gill Sans"/>
                <a:ea typeface="Gill Sans"/>
                <a:cs typeface="Gill Sans"/>
                <a:sym typeface="Gill Sans"/>
              </a:rPr>
              <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Called </a:t>
            </a:r>
            <a:r>
              <a:rPr lang="en" sz="3000" b="1" i="0" u="none" strike="noStrike" cap="none">
                <a:solidFill>
                  <a:schemeClr val="dk1"/>
                </a:solidFill>
                <a:latin typeface="Gill Sans"/>
                <a:ea typeface="Gill Sans"/>
                <a:cs typeface="Gill Sans"/>
                <a:sym typeface="Gill Sans"/>
              </a:rPr>
              <a:t>jet</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Which ranges from </a:t>
            </a:r>
            <a:r>
              <a:rPr lang="en" sz="3000" b="1" i="0" u="none" strike="noStrike" cap="none">
                <a:solidFill>
                  <a:schemeClr val="dk1"/>
                </a:solidFill>
                <a:latin typeface="Gill Sans"/>
                <a:ea typeface="Gill Sans"/>
                <a:cs typeface="Gill Sans"/>
                <a:sym typeface="Gill Sans"/>
              </a:rPr>
              <a:t>blue</a:t>
            </a:r>
            <a:r>
              <a:rPr lang="en" sz="3000" b="0" i="0" u="none" strike="noStrike" cap="none">
                <a:solidFill>
                  <a:schemeClr val="dk1"/>
                </a:solidFill>
                <a:latin typeface="Gill Sans"/>
                <a:ea typeface="Gill Sans"/>
                <a:cs typeface="Gill Sans"/>
                <a:sym typeface="Gill Sans"/>
              </a:rPr>
              <a:t> (low values)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a:t>
            </a:r>
            <a:r>
              <a:rPr lang="en" sz="3000" b="1" i="0" u="none" strike="noStrike" cap="none">
                <a:solidFill>
                  <a:schemeClr val="dk1"/>
                </a:solidFill>
                <a:latin typeface="Gill Sans"/>
                <a:ea typeface="Gill Sans"/>
                <a:cs typeface="Gill Sans"/>
                <a:sym typeface="Gill Sans"/>
              </a:rPr>
              <a:t>red</a:t>
            </a:r>
            <a:r>
              <a:rPr lang="en" sz="3000" b="0" i="0" u="none" strike="noStrike" cap="none">
                <a:solidFill>
                  <a:schemeClr val="dk1"/>
                </a:solidFill>
                <a:latin typeface="Gill Sans"/>
                <a:ea typeface="Gill Sans"/>
                <a:cs typeface="Gill Sans"/>
                <a:sym typeface="Gill Sans"/>
              </a:rPr>
              <a:t> (high prices)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17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403" name="Google Shape;1403;p177"/>
          <p:cNvPicPr preferRelativeResize="0"/>
          <p:nvPr/>
        </p:nvPicPr>
        <p:blipFill rotWithShape="1">
          <a:blip r:embed="rId3">
            <a:alphaModFix/>
          </a:blip>
          <a:srcRect/>
          <a:stretch/>
        </p:blipFill>
        <p:spPr>
          <a:xfrm>
            <a:off x="1382950" y="1803675"/>
            <a:ext cx="10239000" cy="73208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7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09" name="Google Shape;1409;p178"/>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1" i="0" u="none" strike="noStrike" cap="none">
                <a:solidFill>
                  <a:schemeClr val="dk1"/>
                </a:solidFill>
                <a:latin typeface="Gill Sans"/>
                <a:ea typeface="Gill Sans"/>
                <a:cs typeface="Gill Sans"/>
                <a:sym typeface="Gill Sans"/>
              </a:rPr>
              <a:t>Observations?</a:t>
            </a:r>
            <a:endParaRPr sz="48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4" name="Google Shape;1414;p17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415" name="Google Shape;1415;p179"/>
          <p:cNvPicPr preferRelativeResize="0"/>
          <p:nvPr/>
        </p:nvPicPr>
        <p:blipFill rotWithShape="1">
          <a:blip r:embed="rId3">
            <a:alphaModFix/>
          </a:blip>
          <a:srcRect/>
          <a:stretch/>
        </p:blipFill>
        <p:spPr>
          <a:xfrm>
            <a:off x="1527375" y="1744600"/>
            <a:ext cx="9950150" cy="7355100"/>
          </a:xfrm>
          <a:prstGeom prst="rect">
            <a:avLst/>
          </a:prstGeom>
          <a:noFill/>
          <a:ln>
            <a:noFill/>
          </a:ln>
        </p:spPr>
      </p:pic>
      <p:sp>
        <p:nvSpPr>
          <p:cNvPr id="1416" name="Google Shape;1416;p179"/>
          <p:cNvSpPr/>
          <p:nvPr/>
        </p:nvSpPr>
        <p:spPr>
          <a:xfrm>
            <a:off x="3414811" y="4414425"/>
            <a:ext cx="1006750" cy="1234550"/>
          </a:xfrm>
          <a:custGeom>
            <a:avLst/>
            <a:gdLst/>
            <a:ahLst/>
            <a:cxnLst/>
            <a:rect l="l" t="t" r="r" b="b"/>
            <a:pathLst>
              <a:path w="40270" h="49382" extrusionOk="0">
                <a:moveTo>
                  <a:pt x="5786" y="0"/>
                </a:moveTo>
                <a:cubicBezTo>
                  <a:pt x="5786" y="13543"/>
                  <a:pt x="-4423" y="28721"/>
                  <a:pt x="2296" y="40480"/>
                </a:cubicBezTo>
                <a:cubicBezTo>
                  <a:pt x="5239" y="45630"/>
                  <a:pt x="12447" y="47567"/>
                  <a:pt x="18349" y="48157"/>
                </a:cubicBezTo>
                <a:cubicBezTo>
                  <a:pt x="24141" y="48736"/>
                  <a:pt x="31061" y="50842"/>
                  <a:pt x="35797" y="47459"/>
                </a:cubicBezTo>
                <a:cubicBezTo>
                  <a:pt x="46823" y="39584"/>
                  <a:pt x="34826" y="17298"/>
                  <a:pt x="24630" y="8375"/>
                </a:cubicBezTo>
                <a:cubicBezTo>
                  <a:pt x="20078" y="4392"/>
                  <a:pt x="13618" y="3309"/>
                  <a:pt x="7880" y="1396"/>
                </a:cubicBezTo>
              </a:path>
            </a:pathLst>
          </a:cu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179"/>
          <p:cNvSpPr/>
          <p:nvPr/>
        </p:nvSpPr>
        <p:spPr>
          <a:xfrm>
            <a:off x="5928572" y="7101450"/>
            <a:ext cx="751875" cy="697275"/>
          </a:xfrm>
          <a:custGeom>
            <a:avLst/>
            <a:gdLst/>
            <a:ahLst/>
            <a:cxnLst/>
            <a:rect l="l" t="t" r="r" b="b"/>
            <a:pathLst>
              <a:path w="30075" h="27891" extrusionOk="0">
                <a:moveTo>
                  <a:pt x="154" y="698"/>
                </a:moveTo>
                <a:cubicBezTo>
                  <a:pt x="154" y="7544"/>
                  <a:pt x="-462" y="15460"/>
                  <a:pt x="3644" y="20938"/>
                </a:cubicBezTo>
                <a:cubicBezTo>
                  <a:pt x="5769" y="23773"/>
                  <a:pt x="10125" y="23810"/>
                  <a:pt x="13415" y="25126"/>
                </a:cubicBezTo>
                <a:cubicBezTo>
                  <a:pt x="17356" y="26703"/>
                  <a:pt x="21950" y="28563"/>
                  <a:pt x="25977" y="27220"/>
                </a:cubicBezTo>
                <a:cubicBezTo>
                  <a:pt x="31940" y="25231"/>
                  <a:pt x="30602" y="13284"/>
                  <a:pt x="26675" y="8376"/>
                </a:cubicBezTo>
                <a:cubicBezTo>
                  <a:pt x="21297" y="1655"/>
                  <a:pt x="10856" y="0"/>
                  <a:pt x="2248" y="0"/>
                </a:cubicBezTo>
              </a:path>
            </a:pathLst>
          </a:cu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18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23" name="Google Shape;1423;p18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House prices are high</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the high density area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Closer to ocean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p18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29" name="Google Shape;1429;p18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look at this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8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435" name="Google Shape;1435;p182"/>
          <p:cNvPicPr preferRelativeResize="0"/>
          <p:nvPr/>
        </p:nvPicPr>
        <p:blipFill rotWithShape="1">
          <a:blip r:embed="rId3">
            <a:alphaModFix/>
          </a:blip>
          <a:srcRect/>
          <a:stretch/>
        </p:blipFill>
        <p:spPr>
          <a:xfrm>
            <a:off x="1527375" y="1744600"/>
            <a:ext cx="9950150" cy="7355100"/>
          </a:xfrm>
          <a:prstGeom prst="rect">
            <a:avLst/>
          </a:prstGeom>
          <a:noFill/>
          <a:ln>
            <a:noFill/>
          </a:ln>
        </p:spPr>
      </p:pic>
      <p:sp>
        <p:nvSpPr>
          <p:cNvPr id="1436" name="Google Shape;1436;p182"/>
          <p:cNvSpPr/>
          <p:nvPr/>
        </p:nvSpPr>
        <p:spPr>
          <a:xfrm>
            <a:off x="2131844" y="2477650"/>
            <a:ext cx="1327425" cy="1661200"/>
          </a:xfrm>
          <a:custGeom>
            <a:avLst/>
            <a:gdLst/>
            <a:ahLst/>
            <a:cxnLst/>
            <a:rect l="l" t="t" r="r" b="b"/>
            <a:pathLst>
              <a:path w="53097" h="66448" extrusionOk="0">
                <a:moveTo>
                  <a:pt x="14530" y="0"/>
                </a:moveTo>
                <a:cubicBezTo>
                  <a:pt x="7820" y="5033"/>
                  <a:pt x="1848" y="12648"/>
                  <a:pt x="572" y="20938"/>
                </a:cubicBezTo>
                <a:cubicBezTo>
                  <a:pt x="-1213" y="32538"/>
                  <a:pt x="2125" y="45587"/>
                  <a:pt x="8947" y="55137"/>
                </a:cubicBezTo>
                <a:cubicBezTo>
                  <a:pt x="16884" y="66248"/>
                  <a:pt x="35482" y="68220"/>
                  <a:pt x="48729" y="64908"/>
                </a:cubicBezTo>
                <a:cubicBezTo>
                  <a:pt x="57994" y="62592"/>
                  <a:pt x="49042" y="45689"/>
                  <a:pt x="47333" y="36293"/>
                </a:cubicBezTo>
                <a:cubicBezTo>
                  <a:pt x="45359" y="25436"/>
                  <a:pt x="37319" y="15692"/>
                  <a:pt x="28489" y="9073"/>
                </a:cubicBezTo>
                <a:cubicBezTo>
                  <a:pt x="23910" y="5641"/>
                  <a:pt x="17180" y="5442"/>
                  <a:pt x="13134" y="1396"/>
                </a:cubicBezTo>
              </a:path>
            </a:pathLst>
          </a:cu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8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42" name="Google Shape;1442;p18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Northern California the housing prices in coastal districts are not too high</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it is not a simple rule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8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48" name="Google Shape;1448;p18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Correlation indicates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extent to which two or more variables fluctuate together</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8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54" name="Google Shape;1454;p185"/>
          <p:cNvSpPr/>
          <p:nvPr/>
        </p:nvSpPr>
        <p:spPr>
          <a:xfrm>
            <a:off x="723950" y="1754975"/>
            <a:ext cx="13004700" cy="72990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Positive Correlation</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When the values increase together</a:t>
            </a: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endParaRPr sz="36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455" name="Google Shape;1455;p185"/>
          <p:cNvPicPr preferRelativeResize="0"/>
          <p:nvPr/>
        </p:nvPicPr>
        <p:blipFill rotWithShape="1">
          <a:blip r:embed="rId3">
            <a:alphaModFix/>
          </a:blip>
          <a:srcRect/>
          <a:stretch/>
        </p:blipFill>
        <p:spPr>
          <a:xfrm>
            <a:off x="2034325" y="3966675"/>
            <a:ext cx="8936249" cy="4539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Questions?</a:t>
            </a:r>
            <a:endParaRPr sz="5000" b="0" i="0" u="none" strike="noStrike" cap="none">
              <a:solidFill>
                <a:srgbClr val="606060"/>
              </a:solidFill>
              <a:latin typeface="Gill Sans"/>
              <a:ea typeface="Gill Sans"/>
              <a:cs typeface="Gill Sans"/>
              <a:sym typeface="Gill Sans"/>
            </a:endParaRPr>
          </a:p>
        </p:txBody>
      </p:sp>
      <p:sp>
        <p:nvSpPr>
          <p:cNvPr id="171" name="Google Shape;171;p31"/>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exactly is the business objective?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does the company expect to use and benefit from this model?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Above questions helps in determining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to frame the problem?</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Which algorithm to select?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Performance measure to evaluate the model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Effort required to tweaking it</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8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61" name="Google Shape;1461;p18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No Correlation</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	When values are not linked at all</a:t>
            </a: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462" name="Google Shape;1462;p186"/>
          <p:cNvPicPr preferRelativeResize="0"/>
          <p:nvPr/>
        </p:nvPicPr>
        <p:blipFill rotWithShape="1">
          <a:blip r:embed="rId3">
            <a:alphaModFix/>
          </a:blip>
          <a:srcRect/>
          <a:stretch/>
        </p:blipFill>
        <p:spPr>
          <a:xfrm>
            <a:off x="4697675" y="3916875"/>
            <a:ext cx="3609425" cy="46600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8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68" name="Google Shape;1468;p18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Negative Correlation</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 When one value decreases as the other increases</a:t>
            </a:r>
            <a:endParaRPr sz="36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endParaRPr sz="36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endParaRPr sz="36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469" name="Google Shape;1469;p187"/>
          <p:cNvPicPr preferRelativeResize="0"/>
          <p:nvPr/>
        </p:nvPicPr>
        <p:blipFill rotWithShape="1">
          <a:blip r:embed="rId3">
            <a:alphaModFix/>
          </a:blip>
          <a:srcRect/>
          <a:stretch/>
        </p:blipFill>
        <p:spPr>
          <a:xfrm>
            <a:off x="2206663" y="3733950"/>
            <a:ext cx="8591565" cy="45291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8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82" name="Google Shape;1482;p18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the dataset is not too large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compute the correlations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Between every pair of attributes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a:t>
            </a:r>
            <a:r>
              <a:rPr lang="en" sz="3000" b="0" i="0" u="none" strike="noStrike" cap="none">
                <a:solidFill>
                  <a:schemeClr val="dk1"/>
                </a:solidFill>
                <a:latin typeface="Consolas"/>
                <a:ea typeface="Consolas"/>
                <a:cs typeface="Consolas"/>
                <a:sym typeface="Consolas"/>
              </a:rPr>
              <a:t>corr() </a:t>
            </a:r>
            <a:r>
              <a:rPr lang="en" sz="3000" b="0" i="0" u="none" strike="noStrike" cap="none">
                <a:solidFill>
                  <a:schemeClr val="dk1"/>
                </a:solidFill>
                <a:latin typeface="Gill Sans"/>
                <a:ea typeface="Gill Sans"/>
                <a:cs typeface="Gill Sans"/>
                <a:sym typeface="Gill Sans"/>
              </a:rPr>
              <a:t>method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19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88" name="Google Shape;1488;p19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Correlations with the Median House Value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corr_matrix = housing.corr()</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corr_matrix["median_house_value"].sort_values(ascending=False)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9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494" name="Google Shape;1494;p19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Correlations with the Median House Value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365760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Positive Correlation</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Median house value tends to go up when the median income goes up</a:t>
            </a:r>
            <a:endParaRPr sz="3000" b="0" i="0" u="none" strike="noStrike" cap="none">
              <a:solidFill>
                <a:schemeClr val="dk1"/>
              </a:solidFill>
              <a:latin typeface="Gill Sans"/>
              <a:ea typeface="Gill Sans"/>
              <a:cs typeface="Gill Sans"/>
              <a:sym typeface="Gill Sans"/>
            </a:endParaRPr>
          </a:p>
        </p:txBody>
      </p:sp>
      <p:pic>
        <p:nvPicPr>
          <p:cNvPr id="1495" name="Google Shape;1495;p191"/>
          <p:cNvPicPr preferRelativeResize="0"/>
          <p:nvPr/>
        </p:nvPicPr>
        <p:blipFill rotWithShape="1">
          <a:blip r:embed="rId3">
            <a:alphaModFix/>
          </a:blip>
          <a:srcRect/>
          <a:stretch/>
        </p:blipFill>
        <p:spPr>
          <a:xfrm>
            <a:off x="2785738" y="2878974"/>
            <a:ext cx="7433425" cy="3702425"/>
          </a:xfrm>
          <a:prstGeom prst="rect">
            <a:avLst/>
          </a:prstGeom>
          <a:noFill/>
          <a:ln>
            <a:noFill/>
          </a:ln>
        </p:spPr>
      </p:pic>
      <p:sp>
        <p:nvSpPr>
          <p:cNvPr id="1496" name="Google Shape;1496;p191"/>
          <p:cNvSpPr/>
          <p:nvPr/>
        </p:nvSpPr>
        <p:spPr>
          <a:xfrm>
            <a:off x="2582350" y="3332625"/>
            <a:ext cx="6072000" cy="33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19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02" name="Google Shape;1502;p19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Correlations with the Median House Value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365760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Negative Correlation</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Between the latitude and the median house value</a:t>
            </a: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Prices have a slight tendency to go down when you go north</a:t>
            </a:r>
            <a:endParaRPr sz="3000" b="0" i="0" u="none" strike="noStrike" cap="none">
              <a:solidFill>
                <a:schemeClr val="dk1"/>
              </a:solidFill>
              <a:latin typeface="Gill Sans"/>
              <a:ea typeface="Gill Sans"/>
              <a:cs typeface="Gill Sans"/>
              <a:sym typeface="Gill Sans"/>
            </a:endParaRPr>
          </a:p>
        </p:txBody>
      </p:sp>
      <p:pic>
        <p:nvPicPr>
          <p:cNvPr id="1503" name="Google Shape;1503;p192"/>
          <p:cNvPicPr preferRelativeResize="0"/>
          <p:nvPr/>
        </p:nvPicPr>
        <p:blipFill rotWithShape="1">
          <a:blip r:embed="rId3">
            <a:alphaModFix/>
          </a:blip>
          <a:srcRect/>
          <a:stretch/>
        </p:blipFill>
        <p:spPr>
          <a:xfrm>
            <a:off x="2785738" y="2878974"/>
            <a:ext cx="7433425" cy="3702425"/>
          </a:xfrm>
          <a:prstGeom prst="rect">
            <a:avLst/>
          </a:prstGeom>
          <a:noFill/>
          <a:ln>
            <a:noFill/>
          </a:ln>
        </p:spPr>
      </p:pic>
      <p:sp>
        <p:nvSpPr>
          <p:cNvPr id="1504" name="Google Shape;1504;p192"/>
          <p:cNvSpPr/>
          <p:nvPr/>
        </p:nvSpPr>
        <p:spPr>
          <a:xfrm>
            <a:off x="2582350" y="5810284"/>
            <a:ext cx="6072000" cy="331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9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10" name="Google Shape;1510;p19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scatter_matrix</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also look for correlations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Pandas’ </a:t>
            </a:r>
            <a:r>
              <a:rPr lang="en" sz="3000" b="1" i="0" u="none" strike="noStrike" cap="none">
                <a:solidFill>
                  <a:schemeClr val="dk1"/>
                </a:solidFill>
                <a:latin typeface="Consolas"/>
                <a:ea typeface="Consolas"/>
                <a:cs typeface="Consolas"/>
                <a:sym typeface="Consolas"/>
              </a:rPr>
              <a:t>scatter_matrix</a:t>
            </a:r>
            <a:r>
              <a:rPr lang="en" sz="3000" b="0" i="0" u="none" strike="noStrike" cap="none">
                <a:solidFill>
                  <a:schemeClr val="dk1"/>
                </a:solidFill>
                <a:latin typeface="Gill Sans"/>
                <a:ea typeface="Gill Sans"/>
                <a:cs typeface="Gill Sans"/>
                <a:sym typeface="Gill Sans"/>
              </a:rPr>
              <a:t> function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Plots every numerical attribute against every other numerical attribute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9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scatter_matrix</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look for correlation using </a:t>
            </a:r>
            <a:r>
              <a:rPr lang="en" sz="3000" b="1" i="0" u="none" strike="noStrike" cap="none">
                <a:solidFill>
                  <a:schemeClr val="dk1"/>
                </a:solidFill>
                <a:latin typeface="Gill Sans"/>
                <a:ea typeface="Gill Sans"/>
                <a:cs typeface="Gill Sans"/>
                <a:sym typeface="Gill Sans"/>
              </a:rPr>
              <a:t>scatter_matrix</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have eleven numerical attributes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get eleven by eleven plots (will not fit in page)</a:t>
            </a:r>
            <a:endParaRPr sz="3000" b="0" i="0" u="none" strike="noStrike" cap="none">
              <a:solidFill>
                <a:schemeClr val="dk1"/>
              </a:solidFill>
              <a:latin typeface="Gill Sans"/>
              <a:ea typeface="Gill Sans"/>
              <a:cs typeface="Gill Sans"/>
              <a:sym typeface="Gill Sans"/>
            </a:endParaRPr>
          </a:p>
        </p:txBody>
      </p:sp>
      <p:sp>
        <p:nvSpPr>
          <p:cNvPr id="1516" name="Google Shape;1516;p19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9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scatter_matrix</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Focus on attributes most correlated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median_house_value (target)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median_income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total_rooms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Housing_median_age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Note: </a:t>
            </a:r>
            <a:r>
              <a:rPr lang="en" sz="3000" b="0" i="1" u="none" strike="noStrike" cap="none">
                <a:solidFill>
                  <a:schemeClr val="dk1"/>
                </a:solidFill>
                <a:latin typeface="Gill Sans"/>
                <a:ea typeface="Gill Sans"/>
                <a:cs typeface="Gill Sans"/>
                <a:sym typeface="Gill Sans"/>
              </a:rPr>
              <a:t>On same x &amp; y, Pandas decides it can give you more useful information, and plots the density plot of just that column of data.</a:t>
            </a:r>
            <a:endParaRPr sz="3000" b="0" i="1" u="none" strike="noStrike" cap="none">
              <a:solidFill>
                <a:schemeClr val="dk1"/>
              </a:solidFill>
              <a:latin typeface="Gill Sans"/>
              <a:ea typeface="Gill Sans"/>
              <a:cs typeface="Gill Sans"/>
              <a:sym typeface="Gill Sans"/>
            </a:endParaRPr>
          </a:p>
        </p:txBody>
      </p:sp>
      <p:sp>
        <p:nvSpPr>
          <p:cNvPr id="1522" name="Google Shape;1522;p19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19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28" name="Google Shape;1528;p19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scatter_matrix</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from pandas.tools.plotting import scatter_matrix</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attributes = ["median_house_value", "median_income", "total_rooms", "housing_median_age"]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scatter_matrix(housing[attributes], figsize=(12, 8))</a:t>
            </a:r>
            <a:endParaRPr sz="3000" b="0" i="0" u="none" strike="noStrike" cap="none">
              <a:solidFill>
                <a:schemeClr val="dk1"/>
              </a:solidFill>
              <a:latin typeface="Consolas"/>
              <a:ea typeface="Consolas"/>
              <a:cs typeface="Consolas"/>
              <a:sym typeface="Consolas"/>
            </a:endParaRPr>
          </a:p>
        </p:txBody>
      </p:sp>
      <p:sp>
        <p:nvSpPr>
          <p:cNvPr id="1529" name="Google Shape;1529;p196"/>
          <p:cNvSpPr txBox="1"/>
          <p:nvPr/>
        </p:nvSpPr>
        <p:spPr>
          <a:xfrm>
            <a:off x="5430675" y="7159850"/>
            <a:ext cx="4431000" cy="16761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75"/>
        <p:cNvGrpSpPr/>
        <p:nvPr/>
      </p:nvGrpSpPr>
      <p:grpSpPr>
        <a:xfrm>
          <a:off x="0" y="0"/>
          <a:ext cx="0" cy="0"/>
          <a:chOff x="0" y="0"/>
          <a:chExt cx="0" cy="0"/>
        </a:xfrm>
      </p:grpSpPr>
      <p:sp>
        <p:nvSpPr>
          <p:cNvPr id="176" name="Google Shape;176;p3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177" name="Google Shape;177;p32"/>
          <p:cNvSpPr/>
          <p:nvPr/>
        </p:nvSpPr>
        <p:spPr>
          <a:xfrm>
            <a:off x="1970788" y="6524700"/>
            <a:ext cx="1288200" cy="987075"/>
          </a:xfrm>
          <a:prstGeom prst="flowChartMagneticDisk">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2"/>
          <p:cNvSpPr/>
          <p:nvPr/>
        </p:nvSpPr>
        <p:spPr>
          <a:xfrm>
            <a:off x="6356038" y="6600900"/>
            <a:ext cx="1288200" cy="987075"/>
          </a:xfrm>
          <a:prstGeom prst="flowChartMagneticDisk">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2"/>
          <p:cNvSpPr/>
          <p:nvPr/>
        </p:nvSpPr>
        <p:spPr>
          <a:xfrm>
            <a:off x="10992188" y="6524700"/>
            <a:ext cx="1288200" cy="987075"/>
          </a:xfrm>
          <a:prstGeom prst="flowChartMagneticDisk">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2"/>
          <p:cNvSpPr/>
          <p:nvPr/>
        </p:nvSpPr>
        <p:spPr>
          <a:xfrm>
            <a:off x="3610313" y="4048650"/>
            <a:ext cx="1823700" cy="1169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District</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Pricing</a:t>
            </a:r>
            <a:endParaRPr sz="1800" b="0" i="0" u="none" strike="noStrike" cap="none">
              <a:solidFill>
                <a:srgbClr val="000000"/>
              </a:solidFill>
              <a:latin typeface="Arial"/>
              <a:ea typeface="Arial"/>
              <a:cs typeface="Arial"/>
              <a:sym typeface="Arial"/>
            </a:endParaRPr>
          </a:p>
        </p:txBody>
      </p:sp>
      <p:sp>
        <p:nvSpPr>
          <p:cNvPr id="181" name="Google Shape;181;p32"/>
          <p:cNvSpPr/>
          <p:nvPr/>
        </p:nvSpPr>
        <p:spPr>
          <a:xfrm>
            <a:off x="8296563" y="4048650"/>
            <a:ext cx="1823700" cy="11691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Investment</a:t>
            </a:r>
            <a:endParaRPr sz="18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analysis</a:t>
            </a:r>
            <a:endParaRPr sz="1800" b="0" i="0" u="none" strike="noStrike" cap="none">
              <a:solidFill>
                <a:srgbClr val="000000"/>
              </a:solidFill>
              <a:latin typeface="Arial"/>
              <a:ea typeface="Arial"/>
              <a:cs typeface="Arial"/>
              <a:sym typeface="Arial"/>
            </a:endParaRPr>
          </a:p>
        </p:txBody>
      </p:sp>
      <p:cxnSp>
        <p:nvCxnSpPr>
          <p:cNvPr id="182" name="Google Shape;182;p32"/>
          <p:cNvCxnSpPr/>
          <p:nvPr/>
        </p:nvCxnSpPr>
        <p:spPr>
          <a:xfrm rot="10800000">
            <a:off x="2797402" y="4633200"/>
            <a:ext cx="0" cy="1891500"/>
          </a:xfrm>
          <a:prstGeom prst="straightConnector1">
            <a:avLst/>
          </a:prstGeom>
          <a:noFill/>
          <a:ln w="9525" cap="flat" cmpd="sng">
            <a:solidFill>
              <a:schemeClr val="dk2"/>
            </a:solidFill>
            <a:prstDash val="solid"/>
            <a:round/>
            <a:headEnd type="none" w="sm" len="sm"/>
            <a:tailEnd type="none" w="sm" len="sm"/>
          </a:ln>
        </p:spPr>
      </p:cxnSp>
      <p:cxnSp>
        <p:nvCxnSpPr>
          <p:cNvPr id="183" name="Google Shape;183;p32"/>
          <p:cNvCxnSpPr/>
          <p:nvPr/>
        </p:nvCxnSpPr>
        <p:spPr>
          <a:xfrm>
            <a:off x="2790563" y="4617300"/>
            <a:ext cx="819600" cy="15900"/>
          </a:xfrm>
          <a:prstGeom prst="straightConnector1">
            <a:avLst/>
          </a:prstGeom>
          <a:noFill/>
          <a:ln w="9525" cap="flat" cmpd="sng">
            <a:solidFill>
              <a:schemeClr val="dk2"/>
            </a:solidFill>
            <a:prstDash val="solid"/>
            <a:round/>
            <a:headEnd type="none" w="sm" len="sm"/>
            <a:tailEnd type="triangle" w="med" len="med"/>
          </a:ln>
        </p:spPr>
      </p:cxnSp>
      <p:cxnSp>
        <p:nvCxnSpPr>
          <p:cNvPr id="184" name="Google Shape;184;p32"/>
          <p:cNvCxnSpPr/>
          <p:nvPr/>
        </p:nvCxnSpPr>
        <p:spPr>
          <a:xfrm rot="10800000">
            <a:off x="7296738" y="4792800"/>
            <a:ext cx="0" cy="1808100"/>
          </a:xfrm>
          <a:prstGeom prst="straightConnector1">
            <a:avLst/>
          </a:prstGeom>
          <a:noFill/>
          <a:ln w="9525" cap="flat" cmpd="sng">
            <a:solidFill>
              <a:schemeClr val="dk2"/>
            </a:solidFill>
            <a:prstDash val="solid"/>
            <a:round/>
            <a:headEnd type="none" w="sm" len="sm"/>
            <a:tailEnd type="none" w="sm" len="sm"/>
          </a:ln>
        </p:spPr>
      </p:cxnSp>
      <p:cxnSp>
        <p:nvCxnSpPr>
          <p:cNvPr id="185" name="Google Shape;185;p32"/>
          <p:cNvCxnSpPr/>
          <p:nvPr/>
        </p:nvCxnSpPr>
        <p:spPr>
          <a:xfrm>
            <a:off x="7288363" y="4777650"/>
            <a:ext cx="1003800" cy="15300"/>
          </a:xfrm>
          <a:prstGeom prst="straightConnector1">
            <a:avLst/>
          </a:prstGeom>
          <a:noFill/>
          <a:ln w="9525" cap="flat" cmpd="sng">
            <a:solidFill>
              <a:schemeClr val="dk2"/>
            </a:solidFill>
            <a:prstDash val="solid"/>
            <a:round/>
            <a:headEnd type="none" w="sm" len="sm"/>
            <a:tailEnd type="triangle" w="med" len="med"/>
          </a:ln>
        </p:spPr>
      </p:cxnSp>
      <p:cxnSp>
        <p:nvCxnSpPr>
          <p:cNvPr id="186" name="Google Shape;186;p32"/>
          <p:cNvCxnSpPr/>
          <p:nvPr/>
        </p:nvCxnSpPr>
        <p:spPr>
          <a:xfrm rot="10800000">
            <a:off x="6039563" y="4187186"/>
            <a:ext cx="0" cy="1211100"/>
          </a:xfrm>
          <a:prstGeom prst="straightConnector1">
            <a:avLst/>
          </a:prstGeom>
          <a:noFill/>
          <a:ln w="9525" cap="flat" cmpd="sng">
            <a:solidFill>
              <a:schemeClr val="dk2"/>
            </a:solidFill>
            <a:prstDash val="solid"/>
            <a:round/>
            <a:headEnd type="none" w="sm" len="sm"/>
            <a:tailEnd type="none" w="sm" len="sm"/>
          </a:ln>
        </p:spPr>
      </p:cxnSp>
      <p:cxnSp>
        <p:nvCxnSpPr>
          <p:cNvPr id="187" name="Google Shape;187;p32"/>
          <p:cNvCxnSpPr/>
          <p:nvPr/>
        </p:nvCxnSpPr>
        <p:spPr>
          <a:xfrm>
            <a:off x="6655188" y="4777650"/>
            <a:ext cx="0" cy="1864200"/>
          </a:xfrm>
          <a:prstGeom prst="straightConnector1">
            <a:avLst/>
          </a:prstGeom>
          <a:noFill/>
          <a:ln w="9525" cap="flat" cmpd="sng">
            <a:solidFill>
              <a:schemeClr val="dk2"/>
            </a:solidFill>
            <a:prstDash val="solid"/>
            <a:round/>
            <a:headEnd type="none" w="sm" len="sm"/>
            <a:tailEnd type="triangle" w="med" len="med"/>
          </a:ln>
        </p:spPr>
      </p:cxnSp>
      <p:cxnSp>
        <p:nvCxnSpPr>
          <p:cNvPr id="188" name="Google Shape;188;p32"/>
          <p:cNvCxnSpPr/>
          <p:nvPr/>
        </p:nvCxnSpPr>
        <p:spPr>
          <a:xfrm>
            <a:off x="7296725" y="3111775"/>
            <a:ext cx="0" cy="1323900"/>
          </a:xfrm>
          <a:prstGeom prst="straightConnector1">
            <a:avLst/>
          </a:prstGeom>
          <a:noFill/>
          <a:ln w="9525" cap="flat" cmpd="sng">
            <a:solidFill>
              <a:schemeClr val="dk2"/>
            </a:solidFill>
            <a:prstDash val="solid"/>
            <a:round/>
            <a:headEnd type="none" w="sm" len="sm"/>
            <a:tailEnd type="none" w="sm" len="sm"/>
          </a:ln>
        </p:spPr>
      </p:cxnSp>
      <p:cxnSp>
        <p:nvCxnSpPr>
          <p:cNvPr id="189" name="Google Shape;189;p32"/>
          <p:cNvCxnSpPr/>
          <p:nvPr/>
        </p:nvCxnSpPr>
        <p:spPr>
          <a:xfrm rot="10800000" flipH="1">
            <a:off x="7288350" y="4435600"/>
            <a:ext cx="1003800" cy="11100"/>
          </a:xfrm>
          <a:prstGeom prst="straightConnector1">
            <a:avLst/>
          </a:prstGeom>
          <a:noFill/>
          <a:ln w="9525" cap="flat" cmpd="sng">
            <a:solidFill>
              <a:schemeClr val="dk2"/>
            </a:solidFill>
            <a:prstDash val="solid"/>
            <a:round/>
            <a:headEnd type="none" w="sm" len="sm"/>
            <a:tailEnd type="triangle" w="med" len="med"/>
          </a:ln>
        </p:spPr>
      </p:cxnSp>
      <p:cxnSp>
        <p:nvCxnSpPr>
          <p:cNvPr id="190" name="Google Shape;190;p32"/>
          <p:cNvCxnSpPr/>
          <p:nvPr/>
        </p:nvCxnSpPr>
        <p:spPr>
          <a:xfrm rot="10800000">
            <a:off x="10884713" y="3872336"/>
            <a:ext cx="0" cy="1520100"/>
          </a:xfrm>
          <a:prstGeom prst="straightConnector1">
            <a:avLst/>
          </a:prstGeom>
          <a:noFill/>
          <a:ln w="9525" cap="flat" cmpd="sng">
            <a:solidFill>
              <a:schemeClr val="dk2"/>
            </a:solidFill>
            <a:prstDash val="solid"/>
            <a:round/>
            <a:headEnd type="none" w="sm" len="sm"/>
            <a:tailEnd type="none" w="sm" len="sm"/>
          </a:ln>
        </p:spPr>
      </p:cxnSp>
      <p:cxnSp>
        <p:nvCxnSpPr>
          <p:cNvPr id="191" name="Google Shape;191;p32"/>
          <p:cNvCxnSpPr/>
          <p:nvPr/>
        </p:nvCxnSpPr>
        <p:spPr>
          <a:xfrm>
            <a:off x="11657463" y="4617300"/>
            <a:ext cx="0" cy="1864200"/>
          </a:xfrm>
          <a:prstGeom prst="straightConnector1">
            <a:avLst/>
          </a:prstGeom>
          <a:noFill/>
          <a:ln w="9525" cap="flat" cmpd="sng">
            <a:solidFill>
              <a:schemeClr val="dk2"/>
            </a:solidFill>
            <a:prstDash val="solid"/>
            <a:round/>
            <a:headEnd type="none" w="sm" len="sm"/>
            <a:tailEnd type="triangle" w="med" len="med"/>
          </a:ln>
        </p:spPr>
      </p:cxnSp>
      <p:cxnSp>
        <p:nvCxnSpPr>
          <p:cNvPr id="192" name="Google Shape;192;p32"/>
          <p:cNvCxnSpPr/>
          <p:nvPr/>
        </p:nvCxnSpPr>
        <p:spPr>
          <a:xfrm rot="10800000" flipH="1">
            <a:off x="1669638" y="4649125"/>
            <a:ext cx="707700" cy="1800"/>
          </a:xfrm>
          <a:prstGeom prst="straightConnector1">
            <a:avLst/>
          </a:prstGeom>
          <a:noFill/>
          <a:ln w="9525" cap="flat" cmpd="sng">
            <a:solidFill>
              <a:schemeClr val="dk2"/>
            </a:solidFill>
            <a:prstDash val="solid"/>
            <a:round/>
            <a:headEnd type="none" w="sm" len="sm"/>
            <a:tailEnd type="none" w="sm" len="sm"/>
          </a:ln>
        </p:spPr>
      </p:cxnSp>
      <p:cxnSp>
        <p:nvCxnSpPr>
          <p:cNvPr id="193" name="Google Shape;193;p32"/>
          <p:cNvCxnSpPr/>
          <p:nvPr/>
        </p:nvCxnSpPr>
        <p:spPr>
          <a:xfrm rot="5400000">
            <a:off x="1437538" y="5573100"/>
            <a:ext cx="1891500" cy="11700"/>
          </a:xfrm>
          <a:prstGeom prst="straightConnector1">
            <a:avLst/>
          </a:prstGeom>
          <a:noFill/>
          <a:ln w="9525" cap="flat" cmpd="sng">
            <a:solidFill>
              <a:schemeClr val="dk2"/>
            </a:solidFill>
            <a:prstDash val="solid"/>
            <a:round/>
            <a:headEnd type="none" w="sm" len="sm"/>
            <a:tailEnd type="triangle" w="med" len="med"/>
          </a:ln>
        </p:spPr>
      </p:cxnSp>
      <p:sp>
        <p:nvSpPr>
          <p:cNvPr id="194" name="Google Shape;194;p32"/>
          <p:cNvSpPr txBox="1"/>
          <p:nvPr/>
        </p:nvSpPr>
        <p:spPr>
          <a:xfrm>
            <a:off x="1393588" y="7762725"/>
            <a:ext cx="2442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District Data</a:t>
            </a:r>
            <a:endParaRPr sz="2400" b="0" i="0" u="none" strike="noStrike" cap="none">
              <a:solidFill>
                <a:srgbClr val="000000"/>
              </a:solidFill>
              <a:latin typeface="Arial"/>
              <a:ea typeface="Arial"/>
              <a:cs typeface="Arial"/>
              <a:sym typeface="Arial"/>
            </a:endParaRPr>
          </a:p>
        </p:txBody>
      </p:sp>
      <p:sp>
        <p:nvSpPr>
          <p:cNvPr id="195" name="Google Shape;195;p32"/>
          <p:cNvSpPr txBox="1"/>
          <p:nvPr/>
        </p:nvSpPr>
        <p:spPr>
          <a:xfrm>
            <a:off x="5778838" y="7762575"/>
            <a:ext cx="2442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District Prices</a:t>
            </a:r>
            <a:endParaRPr sz="2400" b="0" i="0" u="none" strike="noStrike" cap="none">
              <a:solidFill>
                <a:srgbClr val="000000"/>
              </a:solidFill>
              <a:latin typeface="Arial"/>
              <a:ea typeface="Arial"/>
              <a:cs typeface="Arial"/>
              <a:sym typeface="Arial"/>
            </a:endParaRPr>
          </a:p>
        </p:txBody>
      </p:sp>
      <p:sp>
        <p:nvSpPr>
          <p:cNvPr id="196" name="Google Shape;196;p32"/>
          <p:cNvSpPr txBox="1"/>
          <p:nvPr/>
        </p:nvSpPr>
        <p:spPr>
          <a:xfrm>
            <a:off x="10414988" y="7762575"/>
            <a:ext cx="2442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Investments</a:t>
            </a:r>
            <a:endParaRPr sz="2400" b="0" i="0" u="none" strike="noStrike" cap="none">
              <a:solidFill>
                <a:srgbClr val="000000"/>
              </a:solidFill>
              <a:latin typeface="Arial"/>
              <a:ea typeface="Arial"/>
              <a:cs typeface="Arial"/>
              <a:sym typeface="Arial"/>
            </a:endParaRPr>
          </a:p>
        </p:txBody>
      </p:sp>
      <p:sp>
        <p:nvSpPr>
          <p:cNvPr id="197" name="Google Shape;197;p32"/>
          <p:cNvSpPr txBox="1"/>
          <p:nvPr/>
        </p:nvSpPr>
        <p:spPr>
          <a:xfrm>
            <a:off x="147213" y="4458000"/>
            <a:ext cx="2442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Upstream</a:t>
            </a:r>
            <a:endParaRPr sz="2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Components</a:t>
            </a:r>
            <a:endParaRPr sz="2400" b="0" i="0" u="none" strike="noStrike" cap="none">
              <a:solidFill>
                <a:srgbClr val="000000"/>
              </a:solidFill>
              <a:latin typeface="Arial"/>
              <a:ea typeface="Arial"/>
              <a:cs typeface="Arial"/>
              <a:sym typeface="Arial"/>
            </a:endParaRPr>
          </a:p>
        </p:txBody>
      </p:sp>
      <p:sp>
        <p:nvSpPr>
          <p:cNvPr id="198" name="Google Shape;198;p32"/>
          <p:cNvSpPr txBox="1"/>
          <p:nvPr/>
        </p:nvSpPr>
        <p:spPr>
          <a:xfrm>
            <a:off x="3057863" y="3606475"/>
            <a:ext cx="2928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Your Component</a:t>
            </a:r>
            <a:endParaRPr sz="2400" b="0" i="0" u="none" strike="noStrike" cap="none">
              <a:solidFill>
                <a:srgbClr val="000000"/>
              </a:solidFill>
              <a:latin typeface="Arial"/>
              <a:ea typeface="Arial"/>
              <a:cs typeface="Arial"/>
              <a:sym typeface="Arial"/>
            </a:endParaRPr>
          </a:p>
        </p:txBody>
      </p:sp>
      <p:sp>
        <p:nvSpPr>
          <p:cNvPr id="199" name="Google Shape;199;p32"/>
          <p:cNvSpPr txBox="1"/>
          <p:nvPr/>
        </p:nvSpPr>
        <p:spPr>
          <a:xfrm>
            <a:off x="5832438" y="2610413"/>
            <a:ext cx="2928600" cy="33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rgbClr val="000000"/>
                </a:solidFill>
                <a:latin typeface="Arial"/>
                <a:ea typeface="Arial"/>
                <a:cs typeface="Arial"/>
                <a:sym typeface="Arial"/>
              </a:rPr>
              <a:t>Other Signals</a:t>
            </a:r>
            <a:endParaRPr sz="2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86DB3A1E-683C-95E3-2F0D-171876A0C6E6}"/>
              </a:ext>
            </a:extLst>
          </p:cNvPr>
          <p:cNvPicPr>
            <a:picLocks noChangeAspect="1"/>
          </p:cNvPicPr>
          <p:nvPr/>
        </p:nvPicPr>
        <p:blipFill>
          <a:blip r:embed="rId3"/>
          <a:stretch>
            <a:fillRect/>
          </a:stretch>
        </p:blipFill>
        <p:spPr>
          <a:xfrm>
            <a:off x="465684" y="1897287"/>
            <a:ext cx="12379008" cy="6640926"/>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19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535" name="Google Shape;1535;p197"/>
          <p:cNvPicPr preferRelativeResize="0"/>
          <p:nvPr/>
        </p:nvPicPr>
        <p:blipFill rotWithShape="1">
          <a:blip r:embed="rId3">
            <a:alphaModFix/>
          </a:blip>
          <a:srcRect/>
          <a:stretch/>
        </p:blipFill>
        <p:spPr>
          <a:xfrm>
            <a:off x="1395425" y="1657975"/>
            <a:ext cx="10213955" cy="74069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9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41" name="Google Shape;1541;p19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Most promising Attribute - Question</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Which is the most promising attribute to predict median house value from the correlation plot?</a:t>
            </a: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19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547" name="Google Shape;1547;p199"/>
          <p:cNvPicPr preferRelativeResize="0"/>
          <p:nvPr/>
        </p:nvPicPr>
        <p:blipFill rotWithShape="1">
          <a:blip r:embed="rId3">
            <a:alphaModFix/>
          </a:blip>
          <a:srcRect/>
          <a:stretch/>
        </p:blipFill>
        <p:spPr>
          <a:xfrm>
            <a:off x="1395425" y="1657975"/>
            <a:ext cx="10213955" cy="7406950"/>
          </a:xfrm>
          <a:prstGeom prst="rect">
            <a:avLst/>
          </a:prstGeom>
          <a:noFill/>
          <a:ln>
            <a:noFill/>
          </a:ln>
        </p:spPr>
      </p:pic>
      <p:sp>
        <p:nvSpPr>
          <p:cNvPr id="1548" name="Google Shape;1548;p199"/>
          <p:cNvSpPr/>
          <p:nvPr/>
        </p:nvSpPr>
        <p:spPr>
          <a:xfrm>
            <a:off x="1535450" y="3384975"/>
            <a:ext cx="2861400" cy="17973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99"/>
          <p:cNvSpPr/>
          <p:nvPr/>
        </p:nvSpPr>
        <p:spPr>
          <a:xfrm>
            <a:off x="4235300" y="1779375"/>
            <a:ext cx="2691600" cy="1605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20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55" name="Google Shape;1555;p20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Most promising Attribute - Answer</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Median income</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0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61" name="Google Shape;1561;p20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Most promising Attribute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a:t>
            </a:r>
            <a:r>
              <a:rPr lang="en" sz="3000" b="1" i="0" u="none" strike="noStrike" cap="none">
                <a:solidFill>
                  <a:schemeClr val="dk1"/>
                </a:solidFill>
                <a:latin typeface="Gill Sans"/>
                <a:ea typeface="Gill Sans"/>
                <a:cs typeface="Gill Sans"/>
                <a:sym typeface="Gill Sans"/>
              </a:rPr>
              <a:t> </a:t>
            </a:r>
            <a:r>
              <a:rPr lang="en" sz="3000" b="0" i="0" u="none" strike="noStrike" cap="none">
                <a:solidFill>
                  <a:schemeClr val="dk1"/>
                </a:solidFill>
                <a:latin typeface="Gill Sans"/>
                <a:ea typeface="Gill Sans"/>
                <a:cs typeface="Gill Sans"/>
                <a:sym typeface="Gill Sans"/>
              </a:rPr>
              <a:t>zoom in to see correlation between median house value and median income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housing.plot(kind="scatter", x="median_income", y="median_house_value", alpha=0.1)</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plt.axis([0, 16, 0, 550000])</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20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67" name="Google Shape;1567;p20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Looking for Correlations - Median House Value and Median Income</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568" name="Google Shape;1568;p202"/>
          <p:cNvPicPr preferRelativeResize="0"/>
          <p:nvPr/>
        </p:nvPicPr>
        <p:blipFill rotWithShape="1">
          <a:blip r:embed="rId3">
            <a:alphaModFix/>
          </a:blip>
          <a:srcRect/>
          <a:stretch/>
        </p:blipFill>
        <p:spPr>
          <a:xfrm>
            <a:off x="2071988" y="3219075"/>
            <a:ext cx="8860824" cy="5784149"/>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20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74" name="Google Shape;1574;p20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1" i="0" u="none" strike="noStrike" cap="none">
                <a:solidFill>
                  <a:schemeClr val="dk1"/>
                </a:solidFill>
                <a:latin typeface="Gill Sans"/>
                <a:ea typeface="Gill Sans"/>
                <a:cs typeface="Gill Sans"/>
                <a:sym typeface="Gill Sans"/>
              </a:rPr>
              <a:t>Observations??</a:t>
            </a:r>
            <a:endParaRPr sz="4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575" name="Google Shape;1575;p203"/>
          <p:cNvPicPr preferRelativeResize="0"/>
          <p:nvPr/>
        </p:nvPicPr>
        <p:blipFill rotWithShape="1">
          <a:blip r:embed="rId3">
            <a:alphaModFix/>
          </a:blip>
          <a:srcRect/>
          <a:stretch/>
        </p:blipFill>
        <p:spPr>
          <a:xfrm>
            <a:off x="2071988" y="3219075"/>
            <a:ext cx="8860824" cy="57841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20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81" name="Google Shape;1581;p20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ctr"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Correlation is very strong</a:t>
            </a:r>
            <a:endParaRPr sz="3000" b="0" i="0" u="none" strike="noStrike" cap="none">
              <a:solidFill>
                <a:schemeClr val="dk1"/>
              </a:solidFill>
              <a:latin typeface="Gill Sans"/>
              <a:ea typeface="Gill Sans"/>
              <a:cs typeface="Gill Sans"/>
              <a:sym typeface="Gill Sans"/>
            </a:endParaRPr>
          </a:p>
        </p:txBody>
      </p:sp>
      <p:pic>
        <p:nvPicPr>
          <p:cNvPr id="1582" name="Google Shape;1582;p204"/>
          <p:cNvPicPr preferRelativeResize="0"/>
          <p:nvPr/>
        </p:nvPicPr>
        <p:blipFill rotWithShape="1">
          <a:blip r:embed="rId3">
            <a:alphaModFix/>
          </a:blip>
          <a:srcRect/>
          <a:stretch/>
        </p:blipFill>
        <p:spPr>
          <a:xfrm>
            <a:off x="2072038" y="1762300"/>
            <a:ext cx="8860824" cy="5784149"/>
          </a:xfrm>
          <a:prstGeom prst="rect">
            <a:avLst/>
          </a:prstGeom>
          <a:noFill/>
          <a:ln>
            <a:noFill/>
          </a:ln>
        </p:spPr>
      </p:pic>
      <p:cxnSp>
        <p:nvCxnSpPr>
          <p:cNvPr id="1583" name="Google Shape;1583;p204"/>
          <p:cNvCxnSpPr/>
          <p:nvPr/>
        </p:nvCxnSpPr>
        <p:spPr>
          <a:xfrm rot="10800000" flipH="1">
            <a:off x="4257375" y="3035900"/>
            <a:ext cx="2442900" cy="3001200"/>
          </a:xfrm>
          <a:prstGeom prst="straightConnector1">
            <a:avLst/>
          </a:prstGeom>
          <a:noFill/>
          <a:ln w="76200" cap="flat" cmpd="sng">
            <a:solidFill>
              <a:srgbClr val="E06666"/>
            </a:solidFill>
            <a:prstDash val="solid"/>
            <a:round/>
            <a:headEnd type="none" w="sm" len="sm"/>
            <a:tailEnd type="none" w="sm" len="sm"/>
          </a:ln>
        </p:spPr>
      </p:cxn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20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89" name="Google Shape;1589;p20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2. Price cap at $500, 000 </a:t>
            </a:r>
            <a:endParaRPr sz="3000" b="0" i="0" u="none" strike="noStrike" cap="none">
              <a:solidFill>
                <a:schemeClr val="dk1"/>
              </a:solidFill>
              <a:latin typeface="Gill Sans"/>
              <a:ea typeface="Gill Sans"/>
              <a:cs typeface="Gill Sans"/>
              <a:sym typeface="Gill Sans"/>
            </a:endParaRPr>
          </a:p>
        </p:txBody>
      </p:sp>
      <p:pic>
        <p:nvPicPr>
          <p:cNvPr id="1590" name="Google Shape;1590;p205"/>
          <p:cNvPicPr preferRelativeResize="0"/>
          <p:nvPr/>
        </p:nvPicPr>
        <p:blipFill rotWithShape="1">
          <a:blip r:embed="rId3">
            <a:alphaModFix/>
          </a:blip>
          <a:srcRect/>
          <a:stretch/>
        </p:blipFill>
        <p:spPr>
          <a:xfrm>
            <a:off x="2072038" y="1762300"/>
            <a:ext cx="8860824" cy="5784149"/>
          </a:xfrm>
          <a:prstGeom prst="rect">
            <a:avLst/>
          </a:prstGeom>
          <a:noFill/>
          <a:ln>
            <a:noFill/>
          </a:ln>
        </p:spPr>
      </p:pic>
      <p:sp>
        <p:nvSpPr>
          <p:cNvPr id="1591" name="Google Shape;1591;p205"/>
          <p:cNvSpPr/>
          <p:nvPr/>
        </p:nvSpPr>
        <p:spPr>
          <a:xfrm>
            <a:off x="3681600" y="1971650"/>
            <a:ext cx="6892200" cy="5061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20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597" name="Google Shape;1597;p20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3. Horizontal lines at $450, 000 &amp; $350, 000 &amp; $280,000 </a:t>
            </a:r>
            <a:endParaRPr sz="3000" b="0" i="0" u="none" strike="noStrike" cap="none">
              <a:solidFill>
                <a:schemeClr val="dk1"/>
              </a:solidFill>
              <a:latin typeface="Gill Sans"/>
              <a:ea typeface="Gill Sans"/>
              <a:cs typeface="Gill Sans"/>
              <a:sym typeface="Gill Sans"/>
            </a:endParaRPr>
          </a:p>
        </p:txBody>
      </p:sp>
      <p:pic>
        <p:nvPicPr>
          <p:cNvPr id="1598" name="Google Shape;1598;p206"/>
          <p:cNvPicPr preferRelativeResize="0"/>
          <p:nvPr/>
        </p:nvPicPr>
        <p:blipFill rotWithShape="1">
          <a:blip r:embed="rId3">
            <a:alphaModFix/>
          </a:blip>
          <a:srcRect/>
          <a:stretch/>
        </p:blipFill>
        <p:spPr>
          <a:xfrm>
            <a:off x="2072038" y="1762300"/>
            <a:ext cx="8860824" cy="5784149"/>
          </a:xfrm>
          <a:prstGeom prst="rect">
            <a:avLst/>
          </a:prstGeom>
          <a:noFill/>
          <a:ln>
            <a:noFill/>
          </a:ln>
        </p:spPr>
      </p:pic>
      <p:sp>
        <p:nvSpPr>
          <p:cNvPr id="1599" name="Google Shape;1599;p206"/>
          <p:cNvSpPr/>
          <p:nvPr/>
        </p:nvSpPr>
        <p:spPr>
          <a:xfrm>
            <a:off x="3550200" y="2460200"/>
            <a:ext cx="12387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206"/>
          <p:cNvSpPr/>
          <p:nvPr/>
        </p:nvSpPr>
        <p:spPr>
          <a:xfrm>
            <a:off x="3550195" y="3345429"/>
            <a:ext cx="12387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206"/>
          <p:cNvSpPr/>
          <p:nvPr/>
        </p:nvSpPr>
        <p:spPr>
          <a:xfrm>
            <a:off x="3550199" y="4073625"/>
            <a:ext cx="10911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205" name="Google Shape;205;p33"/>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Model’s output (a prediction of a district’s median housing price) will be fed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another Machine Learning system</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system will determine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Whether it is worth investing in a given area or not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Getting this right it critical as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directly affects the revenue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20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07" name="Google Shape;1607;p20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We should remove corresponding districts to prevent algorithm from learning to reproduce these data quirks</a:t>
            </a:r>
            <a:endParaRPr sz="3000" b="0" i="0" u="none" strike="noStrike" cap="none">
              <a:solidFill>
                <a:schemeClr val="dk1"/>
              </a:solidFill>
              <a:latin typeface="Gill Sans"/>
              <a:ea typeface="Gill Sans"/>
              <a:cs typeface="Gill Sans"/>
              <a:sym typeface="Gill Sans"/>
            </a:endParaRPr>
          </a:p>
        </p:txBody>
      </p:sp>
      <p:pic>
        <p:nvPicPr>
          <p:cNvPr id="1608" name="Google Shape;1608;p207"/>
          <p:cNvPicPr preferRelativeResize="0"/>
          <p:nvPr/>
        </p:nvPicPr>
        <p:blipFill rotWithShape="1">
          <a:blip r:embed="rId3">
            <a:alphaModFix/>
          </a:blip>
          <a:srcRect/>
          <a:stretch/>
        </p:blipFill>
        <p:spPr>
          <a:xfrm>
            <a:off x="2072038" y="1762300"/>
            <a:ext cx="8860824" cy="5784149"/>
          </a:xfrm>
          <a:prstGeom prst="rect">
            <a:avLst/>
          </a:prstGeom>
          <a:noFill/>
          <a:ln>
            <a:noFill/>
          </a:ln>
        </p:spPr>
      </p:pic>
      <p:sp>
        <p:nvSpPr>
          <p:cNvPr id="1609" name="Google Shape;1609;p207"/>
          <p:cNvSpPr/>
          <p:nvPr/>
        </p:nvSpPr>
        <p:spPr>
          <a:xfrm>
            <a:off x="3550200" y="2460200"/>
            <a:ext cx="12387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207"/>
          <p:cNvSpPr/>
          <p:nvPr/>
        </p:nvSpPr>
        <p:spPr>
          <a:xfrm>
            <a:off x="3550195" y="3345429"/>
            <a:ext cx="12387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207"/>
          <p:cNvSpPr/>
          <p:nvPr/>
        </p:nvSpPr>
        <p:spPr>
          <a:xfrm>
            <a:off x="3550199" y="4073625"/>
            <a:ext cx="1091100" cy="418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20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17" name="Google Shape;1617;p20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Till now we have covered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Ways to explore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Gain insights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We’ve identified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Few data quirks - To be cleaned up before feeding the data to ML algorithm</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Some attributes have a 	tail-heavy distribution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21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29" name="Google Shape;1629;p21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Our mileage will vary with each project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But the general ideas are similar</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may want to try out various attribute combinations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Before preparing data for Machine Learning algorithms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21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35" name="Google Shape;1635;p21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a:t>
            </a:r>
            <a:r>
              <a:rPr lang="en" sz="3000" b="1" i="0" u="none" strike="noStrike" cap="none">
                <a:solidFill>
                  <a:schemeClr val="dk1"/>
                </a:solidFill>
                <a:latin typeface="Gill Sans"/>
                <a:ea typeface="Gill Sans"/>
                <a:cs typeface="Gill Sans"/>
                <a:sym typeface="Gill Sans"/>
              </a:rPr>
              <a:t>total number of rooms </a:t>
            </a:r>
            <a:r>
              <a:rPr lang="en" sz="3000" b="0" i="0" u="none" strike="noStrike" cap="none">
                <a:solidFill>
                  <a:schemeClr val="dk1"/>
                </a:solidFill>
                <a:latin typeface="Gill Sans"/>
                <a:ea typeface="Gill Sans"/>
                <a:cs typeface="Gill Sans"/>
                <a:sym typeface="Gill Sans"/>
              </a:rPr>
              <a:t>is not very useful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If we don’t know how many households there are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about </a:t>
            </a:r>
            <a:r>
              <a:rPr lang="en" sz="3000" b="1" i="0" u="none" strike="noStrike" cap="none">
                <a:solidFill>
                  <a:schemeClr val="dk1"/>
                </a:solidFill>
                <a:latin typeface="Gill Sans"/>
                <a:ea typeface="Gill Sans"/>
                <a:cs typeface="Gill Sans"/>
                <a:sym typeface="Gill Sans"/>
              </a:rPr>
              <a:t>number of rooms per household</a:t>
            </a:r>
            <a:endParaRPr sz="3000" b="1" i="0" u="none" strike="noStrike" cap="none">
              <a:solidFill>
                <a:schemeClr val="dk1"/>
              </a:solidFill>
              <a:latin typeface="Gill Sans"/>
              <a:ea typeface="Gill Sans"/>
              <a:cs typeface="Gill Sans"/>
              <a:sym typeface="Gill Sans"/>
            </a:endParaRPr>
          </a:p>
        </p:txBody>
      </p:sp>
      <p:pic>
        <p:nvPicPr>
          <p:cNvPr id="1636" name="Google Shape;1636;p211"/>
          <p:cNvPicPr preferRelativeResize="0"/>
          <p:nvPr/>
        </p:nvPicPr>
        <p:blipFill rotWithShape="1">
          <a:blip r:embed="rId3">
            <a:alphaModFix/>
          </a:blip>
          <a:srcRect/>
          <a:stretch/>
        </p:blipFill>
        <p:spPr>
          <a:xfrm>
            <a:off x="0" y="5716205"/>
            <a:ext cx="13004800" cy="234167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21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42" name="Google Shape;1642;p21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a:t>
            </a:r>
            <a:r>
              <a:rPr lang="en" sz="3000" b="1" i="0" u="none" strike="noStrike" cap="none">
                <a:solidFill>
                  <a:schemeClr val="dk1"/>
                </a:solidFill>
                <a:latin typeface="Gill Sans"/>
                <a:ea typeface="Gill Sans"/>
                <a:cs typeface="Gill Sans"/>
                <a:sym typeface="Gill Sans"/>
              </a:rPr>
              <a:t>total number of bedrooms </a:t>
            </a:r>
            <a:r>
              <a:rPr lang="en" sz="3000" b="0" i="0" u="none" strike="noStrike" cap="none">
                <a:solidFill>
                  <a:schemeClr val="dk1"/>
                </a:solidFill>
                <a:latin typeface="Gill Sans"/>
                <a:ea typeface="Gill Sans"/>
                <a:cs typeface="Gill Sans"/>
                <a:sym typeface="Gill Sans"/>
              </a:rPr>
              <a:t>is not very useful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want to compare it to</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Number of bedrooms per room</a:t>
            </a:r>
            <a:endParaRPr sz="3000" b="1" i="0" u="none" strike="noStrike" cap="none">
              <a:solidFill>
                <a:schemeClr val="dk1"/>
              </a:solidFill>
              <a:latin typeface="Gill Sans"/>
              <a:ea typeface="Gill Sans"/>
              <a:cs typeface="Gill Sans"/>
              <a:sym typeface="Gill Sans"/>
            </a:endParaRPr>
          </a:p>
        </p:txBody>
      </p:sp>
      <p:pic>
        <p:nvPicPr>
          <p:cNvPr id="1643" name="Google Shape;1643;p212"/>
          <p:cNvPicPr preferRelativeResize="0"/>
          <p:nvPr/>
        </p:nvPicPr>
        <p:blipFill rotWithShape="1">
          <a:blip r:embed="rId3">
            <a:alphaModFix/>
          </a:blip>
          <a:srcRect/>
          <a:stretch/>
        </p:blipFill>
        <p:spPr>
          <a:xfrm>
            <a:off x="0" y="5716205"/>
            <a:ext cx="13004800" cy="234167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21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49" name="Google Shape;1649;p21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Population per household</a:t>
            </a:r>
            <a:r>
              <a:rPr lang="en" sz="3000" b="0" i="0" u="none" strike="noStrike" cap="none">
                <a:solidFill>
                  <a:schemeClr val="dk1"/>
                </a:solidFill>
                <a:latin typeface="Gill Sans"/>
                <a:ea typeface="Gill Sans"/>
                <a:cs typeface="Gill Sans"/>
                <a:sym typeface="Gill Sans"/>
              </a:rPr>
              <a:t> also seems an interesting attribute combination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Number of people per household</a:t>
            </a:r>
            <a:endParaRPr sz="3000" b="0" i="0" u="none" strike="noStrike" cap="none">
              <a:solidFill>
                <a:schemeClr val="dk1"/>
              </a:solidFill>
              <a:latin typeface="Gill Sans"/>
              <a:ea typeface="Gill Sans"/>
              <a:cs typeface="Gill Sans"/>
              <a:sym typeface="Gill Sans"/>
            </a:endParaRPr>
          </a:p>
        </p:txBody>
      </p:sp>
      <p:pic>
        <p:nvPicPr>
          <p:cNvPr id="1650" name="Google Shape;1650;p213"/>
          <p:cNvPicPr preferRelativeResize="0"/>
          <p:nvPr/>
        </p:nvPicPr>
        <p:blipFill rotWithShape="1">
          <a:blip r:embed="rId3">
            <a:alphaModFix/>
          </a:blip>
          <a:srcRect/>
          <a:stretch/>
        </p:blipFill>
        <p:spPr>
          <a:xfrm>
            <a:off x="0" y="5716205"/>
            <a:ext cx="13004800" cy="234167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21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56" name="Google Shape;1656;p21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create the new attributes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a:t>
            </a:r>
            <a:r>
              <a:rPr lang="en" sz="3000" b="1" i="0" u="none" strike="noStrike" cap="none">
                <a:solidFill>
                  <a:schemeClr val="dk1"/>
                </a:solidFill>
                <a:latin typeface="Consolas"/>
                <a:ea typeface="Consolas"/>
                <a:cs typeface="Consolas"/>
                <a:sym typeface="Consolas"/>
              </a:rPr>
              <a:t>rooms_per_household</a:t>
            </a:r>
            <a:r>
              <a:rPr lang="en" sz="3000" b="0" i="0" u="none" strike="noStrike" cap="none">
                <a:solidFill>
                  <a:schemeClr val="dk1"/>
                </a:solidFill>
                <a:latin typeface="Consolas"/>
                <a:ea typeface="Consolas"/>
                <a:cs typeface="Consolas"/>
                <a:sym typeface="Consolas"/>
              </a:rPr>
              <a:t>"] = housing["total_rooms"]/housing["households"]</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a:t>
            </a:r>
            <a:r>
              <a:rPr lang="en" sz="3000" b="1" i="0" u="none" strike="noStrike" cap="none">
                <a:solidFill>
                  <a:schemeClr val="dk1"/>
                </a:solidFill>
                <a:latin typeface="Consolas"/>
                <a:ea typeface="Consolas"/>
                <a:cs typeface="Consolas"/>
                <a:sym typeface="Consolas"/>
              </a:rPr>
              <a:t>bedrooms_per_room</a:t>
            </a:r>
            <a:r>
              <a:rPr lang="en" sz="3000" b="0" i="0" u="none" strike="noStrike" cap="none">
                <a:solidFill>
                  <a:schemeClr val="dk1"/>
                </a:solidFill>
                <a:latin typeface="Consolas"/>
                <a:ea typeface="Consolas"/>
                <a:cs typeface="Consolas"/>
                <a:sym typeface="Consolas"/>
              </a:rPr>
              <a:t>"] = housing["total_bedrooms"]/housing["total_rooms"]</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a:t>
            </a:r>
            <a:r>
              <a:rPr lang="en" sz="3000" b="1" i="0" u="none" strike="noStrike" cap="none">
                <a:solidFill>
                  <a:schemeClr val="dk1"/>
                </a:solidFill>
                <a:latin typeface="Consolas"/>
                <a:ea typeface="Consolas"/>
                <a:cs typeface="Consolas"/>
                <a:sym typeface="Consolas"/>
              </a:rPr>
              <a:t>population_per_household</a:t>
            </a:r>
            <a:r>
              <a:rPr lang="en" sz="3000" b="0" i="0" u="none" strike="noStrike" cap="none">
                <a:solidFill>
                  <a:schemeClr val="dk1"/>
                </a:solidFill>
                <a:latin typeface="Consolas"/>
                <a:ea typeface="Consolas"/>
                <a:cs typeface="Consolas"/>
                <a:sym typeface="Consolas"/>
              </a:rPr>
              <a:t>"]=housing["population"]/housing["households"]</a:t>
            </a: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21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62" name="Google Shape;1662;p21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create correlation matrix again</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corr_matrix = housing.corr()</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corr_matrix["median_house_value"].sort_values(ascending=False)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21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pic>
        <p:nvPicPr>
          <p:cNvPr id="1668" name="Google Shape;1668;p216"/>
          <p:cNvPicPr preferRelativeResize="0"/>
          <p:nvPr/>
        </p:nvPicPr>
        <p:blipFill rotWithShape="1">
          <a:blip r:embed="rId3">
            <a:alphaModFix/>
          </a:blip>
          <a:srcRect/>
          <a:stretch/>
        </p:blipFill>
        <p:spPr>
          <a:xfrm>
            <a:off x="2191777" y="2966201"/>
            <a:ext cx="8621250" cy="5364000"/>
          </a:xfrm>
          <a:prstGeom prst="rect">
            <a:avLst/>
          </a:prstGeom>
          <a:noFill/>
          <a:ln>
            <a:noFill/>
          </a:ln>
        </p:spPr>
      </p:pic>
      <p:sp>
        <p:nvSpPr>
          <p:cNvPr id="1669" name="Google Shape;1669;p216"/>
          <p:cNvSpPr txBox="1"/>
          <p:nvPr/>
        </p:nvSpPr>
        <p:spPr>
          <a:xfrm>
            <a:off x="507950" y="1780538"/>
            <a:ext cx="11988900" cy="9933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sp>
        <p:nvSpPr>
          <p:cNvPr id="1674" name="Google Shape;1674;p21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75" name="Google Shape;1675;p21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Experimenting with Attribute Combinations - Examples</a:t>
            </a: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676" name="Google Shape;1676;p217"/>
          <p:cNvPicPr preferRelativeResize="0"/>
          <p:nvPr/>
        </p:nvPicPr>
        <p:blipFill rotWithShape="1">
          <a:blip r:embed="rId3">
            <a:alphaModFix/>
          </a:blip>
          <a:srcRect/>
          <a:stretch/>
        </p:blipFill>
        <p:spPr>
          <a:xfrm>
            <a:off x="2191777" y="2966201"/>
            <a:ext cx="8621250" cy="5364000"/>
          </a:xfrm>
          <a:prstGeom prst="rect">
            <a:avLst/>
          </a:prstGeom>
          <a:noFill/>
          <a:ln>
            <a:noFill/>
          </a:ln>
        </p:spPr>
      </p:pic>
      <p:sp>
        <p:nvSpPr>
          <p:cNvPr id="1677" name="Google Shape;1677;p217"/>
          <p:cNvSpPr/>
          <p:nvPr/>
        </p:nvSpPr>
        <p:spPr>
          <a:xfrm>
            <a:off x="1901875" y="7398075"/>
            <a:ext cx="8846400" cy="5061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78" name="Google Shape;1678;p217"/>
          <p:cNvCxnSpPr/>
          <p:nvPr/>
        </p:nvCxnSpPr>
        <p:spPr>
          <a:xfrm>
            <a:off x="872425" y="4414425"/>
            <a:ext cx="1483200" cy="0"/>
          </a:xfrm>
          <a:prstGeom prst="straightConnector1">
            <a:avLst/>
          </a:prstGeom>
          <a:noFill/>
          <a:ln w="76200" cap="flat" cmpd="sng">
            <a:solidFill>
              <a:srgbClr val="CC0000"/>
            </a:solidFill>
            <a:prstDash val="solid"/>
            <a:round/>
            <a:headEnd type="none" w="sm" len="sm"/>
            <a:tailEnd type="triangle" w="med" len="med"/>
          </a:ln>
        </p:spPr>
      </p:cxnSp>
      <p:cxnSp>
        <p:nvCxnSpPr>
          <p:cNvPr id="1679" name="Google Shape;1679;p217"/>
          <p:cNvCxnSpPr/>
          <p:nvPr/>
        </p:nvCxnSpPr>
        <p:spPr>
          <a:xfrm>
            <a:off x="795800" y="5648200"/>
            <a:ext cx="1483200" cy="0"/>
          </a:xfrm>
          <a:prstGeom prst="straightConnector1">
            <a:avLst/>
          </a:prstGeom>
          <a:noFill/>
          <a:ln w="76200" cap="flat" cmpd="sng">
            <a:solidFill>
              <a:srgbClr val="CC0000"/>
            </a:solidFill>
            <a:prstDash val="solid"/>
            <a:round/>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Current solution?</a:t>
            </a:r>
            <a:endParaRPr sz="5000" b="0" i="0" u="none" strike="noStrike" cap="none">
              <a:solidFill>
                <a:srgbClr val="606060"/>
              </a:solidFill>
              <a:latin typeface="Gill Sans"/>
              <a:ea typeface="Gill Sans"/>
              <a:cs typeface="Gill Sans"/>
              <a:sym typeface="Gill Sans"/>
            </a:endParaRPr>
          </a:p>
        </p:txBody>
      </p:sp>
      <p:sp>
        <p:nvSpPr>
          <p:cNvPr id="211" name="Google Shape;211;p34"/>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the current solution looks like (if any)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often gives a reference performance, as well as insights on how to solve the problem</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sp>
        <p:nvSpPr>
          <p:cNvPr id="1684" name="Google Shape;1684;p21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1685" name="Google Shape;1685;p218"/>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Prepare the data for Machine Learning algorithms</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21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Discover and Visualize the Data</a:t>
            </a:r>
            <a:endParaRPr sz="5000" b="0" i="0" u="none" strike="noStrike" cap="none">
              <a:solidFill>
                <a:srgbClr val="606060"/>
              </a:solidFill>
              <a:latin typeface="Gill Sans"/>
              <a:ea typeface="Gill Sans"/>
              <a:cs typeface="Gill Sans"/>
              <a:sym typeface="Gill Sans"/>
            </a:endParaRPr>
          </a:p>
        </p:txBody>
      </p:sp>
      <p:sp>
        <p:nvSpPr>
          <p:cNvPr id="1691" name="Google Shape;1691;p219"/>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Let’s prepare data for Machine Learning algorithms</a:t>
            </a:r>
            <a:endParaRPr sz="48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22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03" name="Google Shape;1703;p22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Automate the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revert to a clean training set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Copy strat_train_set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Drop the target value from training set</a:t>
            </a:r>
            <a:endParaRPr sz="3000" b="0" i="0" u="none" strike="noStrike" cap="none">
              <a:solidFill>
                <a:schemeClr val="dk1"/>
              </a:solidFill>
              <a:latin typeface="Consolas"/>
              <a:ea typeface="Consolas"/>
              <a:cs typeface="Consolas"/>
              <a:sym typeface="Consolas"/>
            </a:endParaRPr>
          </a:p>
        </p:txBody>
      </p:sp>
      <mc:AlternateContent xmlns:mc="http://schemas.openxmlformats.org/markup-compatibility/2006">
        <mc:Choice xmlns:p14="http://schemas.microsoft.com/office/powerpoint/2010/main" Requires="p14">
          <p:contentPart p14:bwMode="auto" r:id="rId3">
            <p14:nvContentPartPr>
              <p14:cNvPr id="1739" name="Ink 1738">
                <a:extLst>
                  <a:ext uri="{FF2B5EF4-FFF2-40B4-BE49-F238E27FC236}">
                    <a16:creationId xmlns:a16="http://schemas.microsoft.com/office/drawing/2014/main" id="{8B842FCA-07E4-40A9-2ABB-72C33B8EF879}"/>
                  </a:ext>
                </a:extLst>
              </p14:cNvPr>
              <p14:cNvContentPartPr/>
              <p14:nvPr/>
            </p14:nvContentPartPr>
            <p14:xfrm>
              <a:off x="11615940" y="5342310"/>
              <a:ext cx="530280" cy="2286720"/>
            </p14:xfrm>
          </p:contentPart>
        </mc:Choice>
        <mc:Fallback>
          <p:pic>
            <p:nvPicPr>
              <p:cNvPr id="1739" name="Ink 1738">
                <a:extLst>
                  <a:ext uri="{FF2B5EF4-FFF2-40B4-BE49-F238E27FC236}">
                    <a16:creationId xmlns:a16="http://schemas.microsoft.com/office/drawing/2014/main" id="{8B842FCA-07E4-40A9-2ABB-72C33B8EF879}"/>
                  </a:ext>
                </a:extLst>
              </p:cNvPr>
              <p:cNvPicPr/>
              <p:nvPr/>
            </p:nvPicPr>
            <p:blipFill>
              <a:blip r:embed="rId4"/>
              <a:stretch>
                <a:fillRect/>
              </a:stretch>
            </p:blipFill>
            <p:spPr>
              <a:xfrm>
                <a:off x="11609820" y="5336190"/>
                <a:ext cx="542520" cy="2298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767" name="Ink 1766">
                <a:extLst>
                  <a:ext uri="{FF2B5EF4-FFF2-40B4-BE49-F238E27FC236}">
                    <a16:creationId xmlns:a16="http://schemas.microsoft.com/office/drawing/2014/main" id="{FE7BC53C-47ED-531A-23AC-F82A2FF6884C}"/>
                  </a:ext>
                </a:extLst>
              </p14:cNvPr>
              <p14:cNvContentPartPr/>
              <p14:nvPr/>
            </p14:nvContentPartPr>
            <p14:xfrm>
              <a:off x="11980260" y="4235310"/>
              <a:ext cx="301680" cy="424080"/>
            </p14:xfrm>
          </p:contentPart>
        </mc:Choice>
        <mc:Fallback>
          <p:pic>
            <p:nvPicPr>
              <p:cNvPr id="1767" name="Ink 1766">
                <a:extLst>
                  <a:ext uri="{FF2B5EF4-FFF2-40B4-BE49-F238E27FC236}">
                    <a16:creationId xmlns:a16="http://schemas.microsoft.com/office/drawing/2014/main" id="{FE7BC53C-47ED-531A-23AC-F82A2FF6884C}"/>
                  </a:ext>
                </a:extLst>
              </p:cNvPr>
              <p:cNvPicPr/>
              <p:nvPr/>
            </p:nvPicPr>
            <p:blipFill>
              <a:blip r:embed="rId6"/>
              <a:stretch>
                <a:fillRect/>
              </a:stretch>
            </p:blipFill>
            <p:spPr>
              <a:xfrm>
                <a:off x="11974140" y="4229190"/>
                <a:ext cx="313920" cy="436320"/>
              </a:xfrm>
              <a:prstGeom prst="rect">
                <a:avLst/>
              </a:prstGeom>
            </p:spPr>
          </p:pic>
        </mc:Fallback>
      </mc:AlternateContent>
      <p:grpSp>
        <p:nvGrpSpPr>
          <p:cNvPr id="1770" name="Group 1769">
            <a:extLst>
              <a:ext uri="{FF2B5EF4-FFF2-40B4-BE49-F238E27FC236}">
                <a16:creationId xmlns:a16="http://schemas.microsoft.com/office/drawing/2014/main" id="{ABDC53CF-A129-C4AE-1873-6EB962558DFE}"/>
              </a:ext>
            </a:extLst>
          </p:cNvPr>
          <p:cNvGrpSpPr/>
          <p:nvPr/>
        </p:nvGrpSpPr>
        <p:grpSpPr>
          <a:xfrm>
            <a:off x="7171740" y="1745910"/>
            <a:ext cx="336600" cy="560520"/>
            <a:chOff x="7171740" y="1745910"/>
            <a:chExt cx="336600" cy="560520"/>
          </a:xfrm>
        </p:grpSpPr>
        <mc:AlternateContent xmlns:mc="http://schemas.openxmlformats.org/markup-compatibility/2006">
          <mc:Choice xmlns:p14="http://schemas.microsoft.com/office/powerpoint/2010/main" Requires="p14">
            <p:contentPart p14:bwMode="auto" r:id="rId7">
              <p14:nvContentPartPr>
                <p14:cNvPr id="1768" name="Ink 1767">
                  <a:extLst>
                    <a:ext uri="{FF2B5EF4-FFF2-40B4-BE49-F238E27FC236}">
                      <a16:creationId xmlns:a16="http://schemas.microsoft.com/office/drawing/2014/main" id="{FDDFF42A-6B89-63E7-9073-0B9A9681AFA2}"/>
                    </a:ext>
                  </a:extLst>
                </p14:cNvPr>
                <p14:cNvContentPartPr/>
                <p14:nvPr/>
              </p14:nvContentPartPr>
              <p14:xfrm>
                <a:off x="7171740" y="1806390"/>
                <a:ext cx="336600" cy="348480"/>
              </p14:xfrm>
            </p:contentPart>
          </mc:Choice>
          <mc:Fallback>
            <p:pic>
              <p:nvPicPr>
                <p:cNvPr id="1768" name="Ink 1767">
                  <a:extLst>
                    <a:ext uri="{FF2B5EF4-FFF2-40B4-BE49-F238E27FC236}">
                      <a16:creationId xmlns:a16="http://schemas.microsoft.com/office/drawing/2014/main" id="{FDDFF42A-6B89-63E7-9073-0B9A9681AFA2}"/>
                    </a:ext>
                  </a:extLst>
                </p:cNvPr>
                <p:cNvPicPr/>
                <p:nvPr/>
              </p:nvPicPr>
              <p:blipFill>
                <a:blip r:embed="rId8"/>
                <a:stretch>
                  <a:fillRect/>
                </a:stretch>
              </p:blipFill>
              <p:spPr>
                <a:xfrm>
                  <a:off x="7165620" y="1800270"/>
                  <a:ext cx="34884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69" name="Ink 1768">
                  <a:extLst>
                    <a:ext uri="{FF2B5EF4-FFF2-40B4-BE49-F238E27FC236}">
                      <a16:creationId xmlns:a16="http://schemas.microsoft.com/office/drawing/2014/main" id="{5CA4D347-5A96-E5F4-6C87-82B6A31C97F1}"/>
                    </a:ext>
                  </a:extLst>
                </p14:cNvPr>
                <p14:cNvContentPartPr/>
                <p14:nvPr/>
              </p14:nvContentPartPr>
              <p14:xfrm>
                <a:off x="7200540" y="1745910"/>
                <a:ext cx="306720" cy="560520"/>
              </p14:xfrm>
            </p:contentPart>
          </mc:Choice>
          <mc:Fallback>
            <p:pic>
              <p:nvPicPr>
                <p:cNvPr id="1769" name="Ink 1768">
                  <a:extLst>
                    <a:ext uri="{FF2B5EF4-FFF2-40B4-BE49-F238E27FC236}">
                      <a16:creationId xmlns:a16="http://schemas.microsoft.com/office/drawing/2014/main" id="{5CA4D347-5A96-E5F4-6C87-82B6A31C97F1}"/>
                    </a:ext>
                  </a:extLst>
                </p:cNvPr>
                <p:cNvPicPr/>
                <p:nvPr/>
              </p:nvPicPr>
              <p:blipFill>
                <a:blip r:embed="rId10"/>
                <a:stretch>
                  <a:fillRect/>
                </a:stretch>
              </p:blipFill>
              <p:spPr>
                <a:xfrm>
                  <a:off x="7194420" y="1739790"/>
                  <a:ext cx="318960" cy="572760"/>
                </a:xfrm>
                <a:prstGeom prst="rect">
                  <a:avLst/>
                </a:prstGeom>
              </p:spPr>
            </p:pic>
          </mc:Fallback>
        </mc:AlternateContent>
      </p:grpSp>
      <p:grpSp>
        <p:nvGrpSpPr>
          <p:cNvPr id="1780" name="Group 1779">
            <a:extLst>
              <a:ext uri="{FF2B5EF4-FFF2-40B4-BE49-F238E27FC236}">
                <a16:creationId xmlns:a16="http://schemas.microsoft.com/office/drawing/2014/main" id="{390C07FF-9782-6935-871B-BD3C3CFC054A}"/>
              </a:ext>
            </a:extLst>
          </p:cNvPr>
          <p:cNvGrpSpPr/>
          <p:nvPr/>
        </p:nvGrpSpPr>
        <p:grpSpPr>
          <a:xfrm>
            <a:off x="383580" y="4840110"/>
            <a:ext cx="12596400" cy="4353480"/>
            <a:chOff x="383580" y="4840110"/>
            <a:chExt cx="12596400" cy="4353480"/>
          </a:xfrm>
        </p:grpSpPr>
        <mc:AlternateContent xmlns:mc="http://schemas.openxmlformats.org/markup-compatibility/2006">
          <mc:Choice xmlns:p14="http://schemas.microsoft.com/office/powerpoint/2010/main" Requires="p14">
            <p:contentPart p14:bwMode="auto" r:id="rId11">
              <p14:nvContentPartPr>
                <p14:cNvPr id="1740" name="Ink 1739">
                  <a:extLst>
                    <a:ext uri="{FF2B5EF4-FFF2-40B4-BE49-F238E27FC236}">
                      <a16:creationId xmlns:a16="http://schemas.microsoft.com/office/drawing/2014/main" id="{8CBE9C74-E57E-3F74-0B21-EB1D8F777468}"/>
                    </a:ext>
                  </a:extLst>
                </p14:cNvPr>
                <p14:cNvContentPartPr/>
                <p14:nvPr/>
              </p14:nvContentPartPr>
              <p14:xfrm>
                <a:off x="11608740" y="5353110"/>
                <a:ext cx="958680" cy="3056400"/>
              </p14:xfrm>
            </p:contentPart>
          </mc:Choice>
          <mc:Fallback>
            <p:pic>
              <p:nvPicPr>
                <p:cNvPr id="1740" name="Ink 1739">
                  <a:extLst>
                    <a:ext uri="{FF2B5EF4-FFF2-40B4-BE49-F238E27FC236}">
                      <a16:creationId xmlns:a16="http://schemas.microsoft.com/office/drawing/2014/main" id="{8CBE9C74-E57E-3F74-0B21-EB1D8F777468}"/>
                    </a:ext>
                  </a:extLst>
                </p:cNvPr>
                <p:cNvPicPr/>
                <p:nvPr/>
              </p:nvPicPr>
              <p:blipFill>
                <a:blip r:embed="rId12"/>
                <a:stretch>
                  <a:fillRect/>
                </a:stretch>
              </p:blipFill>
              <p:spPr>
                <a:xfrm>
                  <a:off x="11602620" y="5346990"/>
                  <a:ext cx="970920" cy="3068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41" name="Ink 1740">
                  <a:extLst>
                    <a:ext uri="{FF2B5EF4-FFF2-40B4-BE49-F238E27FC236}">
                      <a16:creationId xmlns:a16="http://schemas.microsoft.com/office/drawing/2014/main" id="{3E918121-B91A-69B2-74BE-DF405D5FDDDB}"/>
                    </a:ext>
                  </a:extLst>
                </p14:cNvPr>
                <p14:cNvContentPartPr/>
                <p14:nvPr/>
              </p14:nvContentPartPr>
              <p14:xfrm>
                <a:off x="11975580" y="4840110"/>
                <a:ext cx="173160" cy="371520"/>
              </p14:xfrm>
            </p:contentPart>
          </mc:Choice>
          <mc:Fallback>
            <p:pic>
              <p:nvPicPr>
                <p:cNvPr id="1741" name="Ink 1740">
                  <a:extLst>
                    <a:ext uri="{FF2B5EF4-FFF2-40B4-BE49-F238E27FC236}">
                      <a16:creationId xmlns:a16="http://schemas.microsoft.com/office/drawing/2014/main" id="{3E918121-B91A-69B2-74BE-DF405D5FDDDB}"/>
                    </a:ext>
                  </a:extLst>
                </p:cNvPr>
                <p:cNvPicPr/>
                <p:nvPr/>
              </p:nvPicPr>
              <p:blipFill>
                <a:blip r:embed="rId14"/>
                <a:stretch>
                  <a:fillRect/>
                </a:stretch>
              </p:blipFill>
              <p:spPr>
                <a:xfrm>
                  <a:off x="11969460" y="4833990"/>
                  <a:ext cx="1854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42" name="Ink 1741">
                  <a:extLst>
                    <a:ext uri="{FF2B5EF4-FFF2-40B4-BE49-F238E27FC236}">
                      <a16:creationId xmlns:a16="http://schemas.microsoft.com/office/drawing/2014/main" id="{DEEC6FB6-AE29-890F-BB28-488373456FC9}"/>
                    </a:ext>
                  </a:extLst>
                </p14:cNvPr>
                <p14:cNvContentPartPr/>
                <p14:nvPr/>
              </p14:nvContentPartPr>
              <p14:xfrm>
                <a:off x="12003300" y="5020830"/>
                <a:ext cx="121680" cy="99000"/>
              </p14:xfrm>
            </p:contentPart>
          </mc:Choice>
          <mc:Fallback>
            <p:pic>
              <p:nvPicPr>
                <p:cNvPr id="1742" name="Ink 1741">
                  <a:extLst>
                    <a:ext uri="{FF2B5EF4-FFF2-40B4-BE49-F238E27FC236}">
                      <a16:creationId xmlns:a16="http://schemas.microsoft.com/office/drawing/2014/main" id="{DEEC6FB6-AE29-890F-BB28-488373456FC9}"/>
                    </a:ext>
                  </a:extLst>
                </p:cNvPr>
                <p:cNvPicPr/>
                <p:nvPr/>
              </p:nvPicPr>
              <p:blipFill>
                <a:blip r:embed="rId16"/>
                <a:stretch>
                  <a:fillRect/>
                </a:stretch>
              </p:blipFill>
              <p:spPr>
                <a:xfrm>
                  <a:off x="11997180" y="5014710"/>
                  <a:ext cx="13392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43" name="Ink 1742">
                  <a:extLst>
                    <a:ext uri="{FF2B5EF4-FFF2-40B4-BE49-F238E27FC236}">
                      <a16:creationId xmlns:a16="http://schemas.microsoft.com/office/drawing/2014/main" id="{E177AA2F-20E4-88E9-CF54-3ACFB30864AB}"/>
                    </a:ext>
                  </a:extLst>
                </p14:cNvPr>
                <p14:cNvContentPartPr/>
                <p14:nvPr/>
              </p14:nvContentPartPr>
              <p14:xfrm>
                <a:off x="12170700" y="5013630"/>
                <a:ext cx="194760" cy="248040"/>
              </p14:xfrm>
            </p:contentPart>
          </mc:Choice>
          <mc:Fallback>
            <p:pic>
              <p:nvPicPr>
                <p:cNvPr id="1743" name="Ink 1742">
                  <a:extLst>
                    <a:ext uri="{FF2B5EF4-FFF2-40B4-BE49-F238E27FC236}">
                      <a16:creationId xmlns:a16="http://schemas.microsoft.com/office/drawing/2014/main" id="{E177AA2F-20E4-88E9-CF54-3ACFB30864AB}"/>
                    </a:ext>
                  </a:extLst>
                </p:cNvPr>
                <p:cNvPicPr/>
                <p:nvPr/>
              </p:nvPicPr>
              <p:blipFill>
                <a:blip r:embed="rId18"/>
                <a:stretch>
                  <a:fillRect/>
                </a:stretch>
              </p:blipFill>
              <p:spPr>
                <a:xfrm>
                  <a:off x="12164580" y="5007510"/>
                  <a:ext cx="2070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45" name="Ink 1744">
                  <a:extLst>
                    <a:ext uri="{FF2B5EF4-FFF2-40B4-BE49-F238E27FC236}">
                      <a16:creationId xmlns:a16="http://schemas.microsoft.com/office/drawing/2014/main" id="{1132AED0-EAB5-1BF8-AB3B-C1A370009D6B}"/>
                    </a:ext>
                  </a:extLst>
                </p14:cNvPr>
                <p14:cNvContentPartPr/>
                <p14:nvPr/>
              </p14:nvContentPartPr>
              <p14:xfrm>
                <a:off x="11350620" y="8718030"/>
                <a:ext cx="44640" cy="354600"/>
              </p14:xfrm>
            </p:contentPart>
          </mc:Choice>
          <mc:Fallback>
            <p:pic>
              <p:nvPicPr>
                <p:cNvPr id="1745" name="Ink 1744">
                  <a:extLst>
                    <a:ext uri="{FF2B5EF4-FFF2-40B4-BE49-F238E27FC236}">
                      <a16:creationId xmlns:a16="http://schemas.microsoft.com/office/drawing/2014/main" id="{1132AED0-EAB5-1BF8-AB3B-C1A370009D6B}"/>
                    </a:ext>
                  </a:extLst>
                </p:cNvPr>
                <p:cNvPicPr/>
                <p:nvPr/>
              </p:nvPicPr>
              <p:blipFill>
                <a:blip r:embed="rId20"/>
                <a:stretch>
                  <a:fillRect/>
                </a:stretch>
              </p:blipFill>
              <p:spPr>
                <a:xfrm>
                  <a:off x="11344500" y="8711910"/>
                  <a:ext cx="5688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46" name="Ink 1745">
                  <a:extLst>
                    <a:ext uri="{FF2B5EF4-FFF2-40B4-BE49-F238E27FC236}">
                      <a16:creationId xmlns:a16="http://schemas.microsoft.com/office/drawing/2014/main" id="{0730BA00-1CA1-5449-12E3-D07F6086F8A6}"/>
                    </a:ext>
                  </a:extLst>
                </p14:cNvPr>
                <p14:cNvContentPartPr/>
                <p14:nvPr/>
              </p14:nvContentPartPr>
              <p14:xfrm>
                <a:off x="11466900" y="8658990"/>
                <a:ext cx="305640" cy="311400"/>
              </p14:xfrm>
            </p:contentPart>
          </mc:Choice>
          <mc:Fallback>
            <p:pic>
              <p:nvPicPr>
                <p:cNvPr id="1746" name="Ink 1745">
                  <a:extLst>
                    <a:ext uri="{FF2B5EF4-FFF2-40B4-BE49-F238E27FC236}">
                      <a16:creationId xmlns:a16="http://schemas.microsoft.com/office/drawing/2014/main" id="{0730BA00-1CA1-5449-12E3-D07F6086F8A6}"/>
                    </a:ext>
                  </a:extLst>
                </p:cNvPr>
                <p:cNvPicPr/>
                <p:nvPr/>
              </p:nvPicPr>
              <p:blipFill>
                <a:blip r:embed="rId22"/>
                <a:stretch>
                  <a:fillRect/>
                </a:stretch>
              </p:blipFill>
              <p:spPr>
                <a:xfrm>
                  <a:off x="11460780" y="8652870"/>
                  <a:ext cx="31788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47" name="Ink 1746">
                  <a:extLst>
                    <a:ext uri="{FF2B5EF4-FFF2-40B4-BE49-F238E27FC236}">
                      <a16:creationId xmlns:a16="http://schemas.microsoft.com/office/drawing/2014/main" id="{78B11214-9E51-F8EF-126B-8C5F4D9E227C}"/>
                    </a:ext>
                  </a:extLst>
                </p14:cNvPr>
                <p14:cNvContentPartPr/>
                <p14:nvPr/>
              </p14:nvContentPartPr>
              <p14:xfrm>
                <a:off x="11851740" y="8630910"/>
                <a:ext cx="202680" cy="138240"/>
              </p14:xfrm>
            </p:contentPart>
          </mc:Choice>
          <mc:Fallback>
            <p:pic>
              <p:nvPicPr>
                <p:cNvPr id="1747" name="Ink 1746">
                  <a:extLst>
                    <a:ext uri="{FF2B5EF4-FFF2-40B4-BE49-F238E27FC236}">
                      <a16:creationId xmlns:a16="http://schemas.microsoft.com/office/drawing/2014/main" id="{78B11214-9E51-F8EF-126B-8C5F4D9E227C}"/>
                    </a:ext>
                  </a:extLst>
                </p:cNvPr>
                <p:cNvPicPr/>
                <p:nvPr/>
              </p:nvPicPr>
              <p:blipFill>
                <a:blip r:embed="rId24"/>
                <a:stretch>
                  <a:fillRect/>
                </a:stretch>
              </p:blipFill>
              <p:spPr>
                <a:xfrm>
                  <a:off x="11845620" y="8624790"/>
                  <a:ext cx="21492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48" name="Ink 1747">
                  <a:extLst>
                    <a:ext uri="{FF2B5EF4-FFF2-40B4-BE49-F238E27FC236}">
                      <a16:creationId xmlns:a16="http://schemas.microsoft.com/office/drawing/2014/main" id="{ABD6A3F6-3371-7CEB-D120-1C04782CF70C}"/>
                    </a:ext>
                  </a:extLst>
                </p14:cNvPr>
                <p14:cNvContentPartPr/>
                <p14:nvPr/>
              </p14:nvContentPartPr>
              <p14:xfrm>
                <a:off x="11830860" y="8558910"/>
                <a:ext cx="187560" cy="290160"/>
              </p14:xfrm>
            </p:contentPart>
          </mc:Choice>
          <mc:Fallback>
            <p:pic>
              <p:nvPicPr>
                <p:cNvPr id="1748" name="Ink 1747">
                  <a:extLst>
                    <a:ext uri="{FF2B5EF4-FFF2-40B4-BE49-F238E27FC236}">
                      <a16:creationId xmlns:a16="http://schemas.microsoft.com/office/drawing/2014/main" id="{ABD6A3F6-3371-7CEB-D120-1C04782CF70C}"/>
                    </a:ext>
                  </a:extLst>
                </p:cNvPr>
                <p:cNvPicPr/>
                <p:nvPr/>
              </p:nvPicPr>
              <p:blipFill>
                <a:blip r:embed="rId26"/>
                <a:stretch>
                  <a:fillRect/>
                </a:stretch>
              </p:blipFill>
              <p:spPr>
                <a:xfrm>
                  <a:off x="11824740" y="8552790"/>
                  <a:ext cx="1998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49" name="Ink 1748">
                  <a:extLst>
                    <a:ext uri="{FF2B5EF4-FFF2-40B4-BE49-F238E27FC236}">
                      <a16:creationId xmlns:a16="http://schemas.microsoft.com/office/drawing/2014/main" id="{7AAC00FC-5EAA-503A-EFB3-B635E66F34BA}"/>
                    </a:ext>
                  </a:extLst>
                </p14:cNvPr>
                <p14:cNvContentPartPr/>
                <p14:nvPr/>
              </p14:nvContentPartPr>
              <p14:xfrm>
                <a:off x="12117060" y="8545230"/>
                <a:ext cx="34560" cy="310320"/>
              </p14:xfrm>
            </p:contentPart>
          </mc:Choice>
          <mc:Fallback>
            <p:pic>
              <p:nvPicPr>
                <p:cNvPr id="1749" name="Ink 1748">
                  <a:extLst>
                    <a:ext uri="{FF2B5EF4-FFF2-40B4-BE49-F238E27FC236}">
                      <a16:creationId xmlns:a16="http://schemas.microsoft.com/office/drawing/2014/main" id="{7AAC00FC-5EAA-503A-EFB3-B635E66F34BA}"/>
                    </a:ext>
                  </a:extLst>
                </p:cNvPr>
                <p:cNvPicPr/>
                <p:nvPr/>
              </p:nvPicPr>
              <p:blipFill>
                <a:blip r:embed="rId28"/>
                <a:stretch>
                  <a:fillRect/>
                </a:stretch>
              </p:blipFill>
              <p:spPr>
                <a:xfrm>
                  <a:off x="12110940" y="8539110"/>
                  <a:ext cx="468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751" name="Ink 1750">
                  <a:extLst>
                    <a:ext uri="{FF2B5EF4-FFF2-40B4-BE49-F238E27FC236}">
                      <a16:creationId xmlns:a16="http://schemas.microsoft.com/office/drawing/2014/main" id="{23D35964-1DDD-62BA-A717-1128764C44BF}"/>
                    </a:ext>
                  </a:extLst>
                </p14:cNvPr>
                <p14:cNvContentPartPr/>
                <p14:nvPr/>
              </p14:nvContentPartPr>
              <p14:xfrm>
                <a:off x="12542220" y="5565510"/>
                <a:ext cx="176040" cy="68040"/>
              </p14:xfrm>
            </p:contentPart>
          </mc:Choice>
          <mc:Fallback>
            <p:pic>
              <p:nvPicPr>
                <p:cNvPr id="1751" name="Ink 1750">
                  <a:extLst>
                    <a:ext uri="{FF2B5EF4-FFF2-40B4-BE49-F238E27FC236}">
                      <a16:creationId xmlns:a16="http://schemas.microsoft.com/office/drawing/2014/main" id="{23D35964-1DDD-62BA-A717-1128764C44BF}"/>
                    </a:ext>
                  </a:extLst>
                </p:cNvPr>
                <p:cNvPicPr/>
                <p:nvPr/>
              </p:nvPicPr>
              <p:blipFill>
                <a:blip r:embed="rId30"/>
                <a:stretch>
                  <a:fillRect/>
                </a:stretch>
              </p:blipFill>
              <p:spPr>
                <a:xfrm>
                  <a:off x="12536100" y="5559390"/>
                  <a:ext cx="1882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52" name="Ink 1751">
                  <a:extLst>
                    <a:ext uri="{FF2B5EF4-FFF2-40B4-BE49-F238E27FC236}">
                      <a16:creationId xmlns:a16="http://schemas.microsoft.com/office/drawing/2014/main" id="{72FAE67B-54FD-CF19-C880-595658C885DD}"/>
                    </a:ext>
                  </a:extLst>
                </p14:cNvPr>
                <p14:cNvContentPartPr/>
                <p14:nvPr/>
              </p14:nvContentPartPr>
              <p14:xfrm>
                <a:off x="12512700" y="5812470"/>
                <a:ext cx="200520" cy="59400"/>
              </p14:xfrm>
            </p:contentPart>
          </mc:Choice>
          <mc:Fallback>
            <p:pic>
              <p:nvPicPr>
                <p:cNvPr id="1752" name="Ink 1751">
                  <a:extLst>
                    <a:ext uri="{FF2B5EF4-FFF2-40B4-BE49-F238E27FC236}">
                      <a16:creationId xmlns:a16="http://schemas.microsoft.com/office/drawing/2014/main" id="{72FAE67B-54FD-CF19-C880-595658C885DD}"/>
                    </a:ext>
                  </a:extLst>
                </p:cNvPr>
                <p:cNvPicPr/>
                <p:nvPr/>
              </p:nvPicPr>
              <p:blipFill>
                <a:blip r:embed="rId32"/>
                <a:stretch>
                  <a:fillRect/>
                </a:stretch>
              </p:blipFill>
              <p:spPr>
                <a:xfrm>
                  <a:off x="12506580" y="5806350"/>
                  <a:ext cx="2127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753" name="Ink 1752">
                  <a:extLst>
                    <a:ext uri="{FF2B5EF4-FFF2-40B4-BE49-F238E27FC236}">
                      <a16:creationId xmlns:a16="http://schemas.microsoft.com/office/drawing/2014/main" id="{CD1FFD14-AFC4-1571-7E2A-ACDF2E6882BD}"/>
                    </a:ext>
                  </a:extLst>
                </p14:cNvPr>
                <p14:cNvContentPartPr/>
                <p14:nvPr/>
              </p14:nvContentPartPr>
              <p14:xfrm>
                <a:off x="12585060" y="6250950"/>
                <a:ext cx="137880" cy="34560"/>
              </p14:xfrm>
            </p:contentPart>
          </mc:Choice>
          <mc:Fallback>
            <p:pic>
              <p:nvPicPr>
                <p:cNvPr id="1753" name="Ink 1752">
                  <a:extLst>
                    <a:ext uri="{FF2B5EF4-FFF2-40B4-BE49-F238E27FC236}">
                      <a16:creationId xmlns:a16="http://schemas.microsoft.com/office/drawing/2014/main" id="{CD1FFD14-AFC4-1571-7E2A-ACDF2E6882BD}"/>
                    </a:ext>
                  </a:extLst>
                </p:cNvPr>
                <p:cNvPicPr/>
                <p:nvPr/>
              </p:nvPicPr>
              <p:blipFill>
                <a:blip r:embed="rId34"/>
                <a:stretch>
                  <a:fillRect/>
                </a:stretch>
              </p:blipFill>
              <p:spPr>
                <a:xfrm>
                  <a:off x="12578940" y="6244830"/>
                  <a:ext cx="150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754" name="Ink 1753">
                  <a:extLst>
                    <a:ext uri="{FF2B5EF4-FFF2-40B4-BE49-F238E27FC236}">
                      <a16:creationId xmlns:a16="http://schemas.microsoft.com/office/drawing/2014/main" id="{D93F541D-D670-0899-745C-609BF019D10D}"/>
                    </a:ext>
                  </a:extLst>
                </p14:cNvPr>
                <p14:cNvContentPartPr/>
                <p14:nvPr/>
              </p14:nvContentPartPr>
              <p14:xfrm>
                <a:off x="12454020" y="6577830"/>
                <a:ext cx="245880" cy="24480"/>
              </p14:xfrm>
            </p:contentPart>
          </mc:Choice>
          <mc:Fallback>
            <p:pic>
              <p:nvPicPr>
                <p:cNvPr id="1754" name="Ink 1753">
                  <a:extLst>
                    <a:ext uri="{FF2B5EF4-FFF2-40B4-BE49-F238E27FC236}">
                      <a16:creationId xmlns:a16="http://schemas.microsoft.com/office/drawing/2014/main" id="{D93F541D-D670-0899-745C-609BF019D10D}"/>
                    </a:ext>
                  </a:extLst>
                </p:cNvPr>
                <p:cNvPicPr/>
                <p:nvPr/>
              </p:nvPicPr>
              <p:blipFill>
                <a:blip r:embed="rId36"/>
                <a:stretch>
                  <a:fillRect/>
                </a:stretch>
              </p:blipFill>
              <p:spPr>
                <a:xfrm>
                  <a:off x="12447900" y="6571710"/>
                  <a:ext cx="258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755" name="Ink 1754">
                  <a:extLst>
                    <a:ext uri="{FF2B5EF4-FFF2-40B4-BE49-F238E27FC236}">
                      <a16:creationId xmlns:a16="http://schemas.microsoft.com/office/drawing/2014/main" id="{05589256-FFB6-C6D7-9866-9A9466D0C2CB}"/>
                    </a:ext>
                  </a:extLst>
                </p14:cNvPr>
                <p14:cNvContentPartPr/>
                <p14:nvPr/>
              </p14:nvContentPartPr>
              <p14:xfrm>
                <a:off x="12508020" y="6854670"/>
                <a:ext cx="222480" cy="62640"/>
              </p14:xfrm>
            </p:contentPart>
          </mc:Choice>
          <mc:Fallback>
            <p:pic>
              <p:nvPicPr>
                <p:cNvPr id="1755" name="Ink 1754">
                  <a:extLst>
                    <a:ext uri="{FF2B5EF4-FFF2-40B4-BE49-F238E27FC236}">
                      <a16:creationId xmlns:a16="http://schemas.microsoft.com/office/drawing/2014/main" id="{05589256-FFB6-C6D7-9866-9A9466D0C2CB}"/>
                    </a:ext>
                  </a:extLst>
                </p:cNvPr>
                <p:cNvPicPr/>
                <p:nvPr/>
              </p:nvPicPr>
              <p:blipFill>
                <a:blip r:embed="rId38"/>
                <a:stretch>
                  <a:fillRect/>
                </a:stretch>
              </p:blipFill>
              <p:spPr>
                <a:xfrm>
                  <a:off x="12501900" y="6848550"/>
                  <a:ext cx="23472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756" name="Ink 1755">
                  <a:extLst>
                    <a:ext uri="{FF2B5EF4-FFF2-40B4-BE49-F238E27FC236}">
                      <a16:creationId xmlns:a16="http://schemas.microsoft.com/office/drawing/2014/main" id="{A9B10F38-333E-99B0-F198-F227C8EFBFF2}"/>
                    </a:ext>
                  </a:extLst>
                </p14:cNvPr>
                <p14:cNvContentPartPr/>
                <p14:nvPr/>
              </p14:nvContentPartPr>
              <p14:xfrm>
                <a:off x="12464460" y="7137630"/>
                <a:ext cx="231120" cy="51480"/>
              </p14:xfrm>
            </p:contentPart>
          </mc:Choice>
          <mc:Fallback>
            <p:pic>
              <p:nvPicPr>
                <p:cNvPr id="1756" name="Ink 1755">
                  <a:extLst>
                    <a:ext uri="{FF2B5EF4-FFF2-40B4-BE49-F238E27FC236}">
                      <a16:creationId xmlns:a16="http://schemas.microsoft.com/office/drawing/2014/main" id="{A9B10F38-333E-99B0-F198-F227C8EFBFF2}"/>
                    </a:ext>
                  </a:extLst>
                </p:cNvPr>
                <p:cNvPicPr/>
                <p:nvPr/>
              </p:nvPicPr>
              <p:blipFill>
                <a:blip r:embed="rId40"/>
                <a:stretch>
                  <a:fillRect/>
                </a:stretch>
              </p:blipFill>
              <p:spPr>
                <a:xfrm>
                  <a:off x="12458340" y="7131510"/>
                  <a:ext cx="2433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757" name="Ink 1756">
                  <a:extLst>
                    <a:ext uri="{FF2B5EF4-FFF2-40B4-BE49-F238E27FC236}">
                      <a16:creationId xmlns:a16="http://schemas.microsoft.com/office/drawing/2014/main" id="{C1F53454-A4CC-89D7-9EC5-0F7AFB6B71CA}"/>
                    </a:ext>
                  </a:extLst>
                </p14:cNvPr>
                <p14:cNvContentPartPr/>
                <p14:nvPr/>
              </p14:nvContentPartPr>
              <p14:xfrm>
                <a:off x="12464460" y="7434990"/>
                <a:ext cx="192600" cy="61920"/>
              </p14:xfrm>
            </p:contentPart>
          </mc:Choice>
          <mc:Fallback>
            <p:pic>
              <p:nvPicPr>
                <p:cNvPr id="1757" name="Ink 1756">
                  <a:extLst>
                    <a:ext uri="{FF2B5EF4-FFF2-40B4-BE49-F238E27FC236}">
                      <a16:creationId xmlns:a16="http://schemas.microsoft.com/office/drawing/2014/main" id="{C1F53454-A4CC-89D7-9EC5-0F7AFB6B71CA}"/>
                    </a:ext>
                  </a:extLst>
                </p:cNvPr>
                <p:cNvPicPr/>
                <p:nvPr/>
              </p:nvPicPr>
              <p:blipFill>
                <a:blip r:embed="rId42"/>
                <a:stretch>
                  <a:fillRect/>
                </a:stretch>
              </p:blipFill>
              <p:spPr>
                <a:xfrm>
                  <a:off x="12458340" y="7428870"/>
                  <a:ext cx="2048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58" name="Ink 1757">
                  <a:extLst>
                    <a:ext uri="{FF2B5EF4-FFF2-40B4-BE49-F238E27FC236}">
                      <a16:creationId xmlns:a16="http://schemas.microsoft.com/office/drawing/2014/main" id="{843739DF-5EF5-A431-A856-D5BB994B7830}"/>
                    </a:ext>
                  </a:extLst>
                </p14:cNvPr>
                <p14:cNvContentPartPr/>
                <p14:nvPr/>
              </p14:nvContentPartPr>
              <p14:xfrm>
                <a:off x="12444660" y="7740630"/>
                <a:ext cx="119520" cy="55800"/>
              </p14:xfrm>
            </p:contentPart>
          </mc:Choice>
          <mc:Fallback>
            <p:pic>
              <p:nvPicPr>
                <p:cNvPr id="1758" name="Ink 1757">
                  <a:extLst>
                    <a:ext uri="{FF2B5EF4-FFF2-40B4-BE49-F238E27FC236}">
                      <a16:creationId xmlns:a16="http://schemas.microsoft.com/office/drawing/2014/main" id="{843739DF-5EF5-A431-A856-D5BB994B7830}"/>
                    </a:ext>
                  </a:extLst>
                </p:cNvPr>
                <p:cNvPicPr/>
                <p:nvPr/>
              </p:nvPicPr>
              <p:blipFill>
                <a:blip r:embed="rId44"/>
                <a:stretch>
                  <a:fillRect/>
                </a:stretch>
              </p:blipFill>
              <p:spPr>
                <a:xfrm>
                  <a:off x="12438540" y="7734510"/>
                  <a:ext cx="13176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760" name="Ink 1759">
                  <a:extLst>
                    <a:ext uri="{FF2B5EF4-FFF2-40B4-BE49-F238E27FC236}">
                      <a16:creationId xmlns:a16="http://schemas.microsoft.com/office/drawing/2014/main" id="{BB4B8D11-4358-A7F5-0675-A71225831567}"/>
                    </a:ext>
                  </a:extLst>
                </p14:cNvPr>
                <p14:cNvContentPartPr/>
                <p14:nvPr/>
              </p14:nvContentPartPr>
              <p14:xfrm>
                <a:off x="12758220" y="5470470"/>
                <a:ext cx="62640" cy="169200"/>
              </p14:xfrm>
            </p:contentPart>
          </mc:Choice>
          <mc:Fallback>
            <p:pic>
              <p:nvPicPr>
                <p:cNvPr id="1760" name="Ink 1759">
                  <a:extLst>
                    <a:ext uri="{FF2B5EF4-FFF2-40B4-BE49-F238E27FC236}">
                      <a16:creationId xmlns:a16="http://schemas.microsoft.com/office/drawing/2014/main" id="{BB4B8D11-4358-A7F5-0675-A71225831567}"/>
                    </a:ext>
                  </a:extLst>
                </p:cNvPr>
                <p:cNvPicPr/>
                <p:nvPr/>
              </p:nvPicPr>
              <p:blipFill>
                <a:blip r:embed="rId46"/>
                <a:stretch>
                  <a:fillRect/>
                </a:stretch>
              </p:blipFill>
              <p:spPr>
                <a:xfrm>
                  <a:off x="12752100" y="5464350"/>
                  <a:ext cx="74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761" name="Ink 1760">
                  <a:extLst>
                    <a:ext uri="{FF2B5EF4-FFF2-40B4-BE49-F238E27FC236}">
                      <a16:creationId xmlns:a16="http://schemas.microsoft.com/office/drawing/2014/main" id="{5F2A0CC8-081F-6E43-636B-624F6F371967}"/>
                    </a:ext>
                  </a:extLst>
                </p14:cNvPr>
                <p14:cNvContentPartPr/>
                <p14:nvPr/>
              </p14:nvContentPartPr>
              <p14:xfrm>
                <a:off x="12793860" y="5878350"/>
                <a:ext cx="186120" cy="118440"/>
              </p14:xfrm>
            </p:contentPart>
          </mc:Choice>
          <mc:Fallback>
            <p:pic>
              <p:nvPicPr>
                <p:cNvPr id="1761" name="Ink 1760">
                  <a:extLst>
                    <a:ext uri="{FF2B5EF4-FFF2-40B4-BE49-F238E27FC236}">
                      <a16:creationId xmlns:a16="http://schemas.microsoft.com/office/drawing/2014/main" id="{5F2A0CC8-081F-6E43-636B-624F6F371967}"/>
                    </a:ext>
                  </a:extLst>
                </p:cNvPr>
                <p:cNvPicPr/>
                <p:nvPr/>
              </p:nvPicPr>
              <p:blipFill>
                <a:blip r:embed="rId48"/>
                <a:stretch>
                  <a:fillRect/>
                </a:stretch>
              </p:blipFill>
              <p:spPr>
                <a:xfrm>
                  <a:off x="12787740" y="5872230"/>
                  <a:ext cx="19836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762" name="Ink 1761">
                  <a:extLst>
                    <a:ext uri="{FF2B5EF4-FFF2-40B4-BE49-F238E27FC236}">
                      <a16:creationId xmlns:a16="http://schemas.microsoft.com/office/drawing/2014/main" id="{75858E6C-91F2-AAAB-D43D-F04CC5852C4F}"/>
                    </a:ext>
                  </a:extLst>
                </p14:cNvPr>
                <p14:cNvContentPartPr/>
                <p14:nvPr/>
              </p14:nvContentPartPr>
              <p14:xfrm>
                <a:off x="12822300" y="6621390"/>
                <a:ext cx="28800" cy="59400"/>
              </p14:xfrm>
            </p:contentPart>
          </mc:Choice>
          <mc:Fallback>
            <p:pic>
              <p:nvPicPr>
                <p:cNvPr id="1762" name="Ink 1761">
                  <a:extLst>
                    <a:ext uri="{FF2B5EF4-FFF2-40B4-BE49-F238E27FC236}">
                      <a16:creationId xmlns:a16="http://schemas.microsoft.com/office/drawing/2014/main" id="{75858E6C-91F2-AAAB-D43D-F04CC5852C4F}"/>
                    </a:ext>
                  </a:extLst>
                </p:cNvPr>
                <p:cNvPicPr/>
                <p:nvPr/>
              </p:nvPicPr>
              <p:blipFill>
                <a:blip r:embed="rId50"/>
                <a:stretch>
                  <a:fillRect/>
                </a:stretch>
              </p:blipFill>
              <p:spPr>
                <a:xfrm>
                  <a:off x="12816180" y="6615270"/>
                  <a:ext cx="410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763" name="Ink 1762">
                  <a:extLst>
                    <a:ext uri="{FF2B5EF4-FFF2-40B4-BE49-F238E27FC236}">
                      <a16:creationId xmlns:a16="http://schemas.microsoft.com/office/drawing/2014/main" id="{75AEB0EB-CE63-114A-6B26-827374CF5340}"/>
                    </a:ext>
                  </a:extLst>
                </p14:cNvPr>
                <p14:cNvContentPartPr/>
                <p14:nvPr/>
              </p14:nvContentPartPr>
              <p14:xfrm>
                <a:off x="12829140" y="6890670"/>
                <a:ext cx="9720" cy="42120"/>
              </p14:xfrm>
            </p:contentPart>
          </mc:Choice>
          <mc:Fallback>
            <p:pic>
              <p:nvPicPr>
                <p:cNvPr id="1763" name="Ink 1762">
                  <a:extLst>
                    <a:ext uri="{FF2B5EF4-FFF2-40B4-BE49-F238E27FC236}">
                      <a16:creationId xmlns:a16="http://schemas.microsoft.com/office/drawing/2014/main" id="{75AEB0EB-CE63-114A-6B26-827374CF5340}"/>
                    </a:ext>
                  </a:extLst>
                </p:cNvPr>
                <p:cNvPicPr/>
                <p:nvPr/>
              </p:nvPicPr>
              <p:blipFill>
                <a:blip r:embed="rId52"/>
                <a:stretch>
                  <a:fillRect/>
                </a:stretch>
              </p:blipFill>
              <p:spPr>
                <a:xfrm>
                  <a:off x="12823020" y="6884550"/>
                  <a:ext cx="2196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759" name="Ink 1758">
                  <a:extLst>
                    <a:ext uri="{FF2B5EF4-FFF2-40B4-BE49-F238E27FC236}">
                      <a16:creationId xmlns:a16="http://schemas.microsoft.com/office/drawing/2014/main" id="{9D3D8F38-8873-91A6-0A6F-98CFD2413D26}"/>
                    </a:ext>
                  </a:extLst>
                </p14:cNvPr>
                <p14:cNvContentPartPr/>
                <p14:nvPr/>
              </p14:nvContentPartPr>
              <p14:xfrm>
                <a:off x="12453300" y="7970670"/>
                <a:ext cx="187560" cy="88200"/>
              </p14:xfrm>
            </p:contentPart>
          </mc:Choice>
          <mc:Fallback>
            <p:pic>
              <p:nvPicPr>
                <p:cNvPr id="1759" name="Ink 1758">
                  <a:extLst>
                    <a:ext uri="{FF2B5EF4-FFF2-40B4-BE49-F238E27FC236}">
                      <a16:creationId xmlns:a16="http://schemas.microsoft.com/office/drawing/2014/main" id="{9D3D8F38-8873-91A6-0A6F-98CFD2413D26}"/>
                    </a:ext>
                  </a:extLst>
                </p:cNvPr>
                <p:cNvPicPr/>
                <p:nvPr/>
              </p:nvPicPr>
              <p:blipFill>
                <a:blip r:embed="rId54"/>
                <a:stretch>
                  <a:fillRect/>
                </a:stretch>
              </p:blipFill>
              <p:spPr>
                <a:xfrm>
                  <a:off x="12447180" y="7964550"/>
                  <a:ext cx="19980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764" name="Ink 1763">
                  <a:extLst>
                    <a:ext uri="{FF2B5EF4-FFF2-40B4-BE49-F238E27FC236}">
                      <a16:creationId xmlns:a16="http://schemas.microsoft.com/office/drawing/2014/main" id="{27CE569B-0026-7199-DAD8-075058394EB6}"/>
                    </a:ext>
                  </a:extLst>
                </p14:cNvPr>
                <p14:cNvContentPartPr/>
                <p14:nvPr/>
              </p14:nvContentPartPr>
              <p14:xfrm>
                <a:off x="12684420" y="7988310"/>
                <a:ext cx="17280" cy="181440"/>
              </p14:xfrm>
            </p:contentPart>
          </mc:Choice>
          <mc:Fallback>
            <p:pic>
              <p:nvPicPr>
                <p:cNvPr id="1764" name="Ink 1763">
                  <a:extLst>
                    <a:ext uri="{FF2B5EF4-FFF2-40B4-BE49-F238E27FC236}">
                      <a16:creationId xmlns:a16="http://schemas.microsoft.com/office/drawing/2014/main" id="{27CE569B-0026-7199-DAD8-075058394EB6}"/>
                    </a:ext>
                  </a:extLst>
                </p:cNvPr>
                <p:cNvPicPr/>
                <p:nvPr/>
              </p:nvPicPr>
              <p:blipFill>
                <a:blip r:embed="rId56"/>
                <a:stretch>
                  <a:fillRect/>
                </a:stretch>
              </p:blipFill>
              <p:spPr>
                <a:xfrm>
                  <a:off x="12678300" y="7982190"/>
                  <a:ext cx="2952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765" name="Ink 1764">
                  <a:extLst>
                    <a:ext uri="{FF2B5EF4-FFF2-40B4-BE49-F238E27FC236}">
                      <a16:creationId xmlns:a16="http://schemas.microsoft.com/office/drawing/2014/main" id="{1F729F26-F19F-47DD-A956-2B0DFCD21989}"/>
                    </a:ext>
                  </a:extLst>
                </p14:cNvPr>
                <p14:cNvContentPartPr/>
                <p14:nvPr/>
              </p14:nvContentPartPr>
              <p14:xfrm>
                <a:off x="12750660" y="7979310"/>
                <a:ext cx="163800" cy="126000"/>
              </p14:xfrm>
            </p:contentPart>
          </mc:Choice>
          <mc:Fallback>
            <p:pic>
              <p:nvPicPr>
                <p:cNvPr id="1765" name="Ink 1764">
                  <a:extLst>
                    <a:ext uri="{FF2B5EF4-FFF2-40B4-BE49-F238E27FC236}">
                      <a16:creationId xmlns:a16="http://schemas.microsoft.com/office/drawing/2014/main" id="{1F729F26-F19F-47DD-A956-2B0DFCD21989}"/>
                    </a:ext>
                  </a:extLst>
                </p:cNvPr>
                <p:cNvPicPr/>
                <p:nvPr/>
              </p:nvPicPr>
              <p:blipFill>
                <a:blip r:embed="rId58"/>
                <a:stretch>
                  <a:fillRect/>
                </a:stretch>
              </p:blipFill>
              <p:spPr>
                <a:xfrm>
                  <a:off x="12744540" y="7973190"/>
                  <a:ext cx="17604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674" name="Ink 1673">
                  <a:extLst>
                    <a:ext uri="{FF2B5EF4-FFF2-40B4-BE49-F238E27FC236}">
                      <a16:creationId xmlns:a16="http://schemas.microsoft.com/office/drawing/2014/main" id="{A712C071-EBA8-6A89-B2FA-9F2C60718B72}"/>
                    </a:ext>
                  </a:extLst>
                </p14:cNvPr>
                <p14:cNvContentPartPr/>
                <p14:nvPr/>
              </p14:nvContentPartPr>
              <p14:xfrm>
                <a:off x="420300" y="8512470"/>
                <a:ext cx="52920" cy="330840"/>
              </p14:xfrm>
            </p:contentPart>
          </mc:Choice>
          <mc:Fallback>
            <p:pic>
              <p:nvPicPr>
                <p:cNvPr id="1674" name="Ink 1673">
                  <a:extLst>
                    <a:ext uri="{FF2B5EF4-FFF2-40B4-BE49-F238E27FC236}">
                      <a16:creationId xmlns:a16="http://schemas.microsoft.com/office/drawing/2014/main" id="{A712C071-EBA8-6A89-B2FA-9F2C60718B72}"/>
                    </a:ext>
                  </a:extLst>
                </p:cNvPr>
                <p:cNvPicPr/>
                <p:nvPr/>
              </p:nvPicPr>
              <p:blipFill>
                <a:blip r:embed="rId60"/>
                <a:stretch>
                  <a:fillRect/>
                </a:stretch>
              </p:blipFill>
              <p:spPr>
                <a:xfrm>
                  <a:off x="414180" y="8506350"/>
                  <a:ext cx="651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675" name="Ink 1674">
                  <a:extLst>
                    <a:ext uri="{FF2B5EF4-FFF2-40B4-BE49-F238E27FC236}">
                      <a16:creationId xmlns:a16="http://schemas.microsoft.com/office/drawing/2014/main" id="{C42C773C-1FE5-2E8A-29DE-EE4EAD78EF2C}"/>
                    </a:ext>
                  </a:extLst>
                </p14:cNvPr>
                <p14:cNvContentPartPr/>
                <p14:nvPr/>
              </p14:nvContentPartPr>
              <p14:xfrm>
                <a:off x="575100" y="8563590"/>
                <a:ext cx="286200" cy="228600"/>
              </p14:xfrm>
            </p:contentPart>
          </mc:Choice>
          <mc:Fallback>
            <p:pic>
              <p:nvPicPr>
                <p:cNvPr id="1675" name="Ink 1674">
                  <a:extLst>
                    <a:ext uri="{FF2B5EF4-FFF2-40B4-BE49-F238E27FC236}">
                      <a16:creationId xmlns:a16="http://schemas.microsoft.com/office/drawing/2014/main" id="{C42C773C-1FE5-2E8A-29DE-EE4EAD78EF2C}"/>
                    </a:ext>
                  </a:extLst>
                </p:cNvPr>
                <p:cNvPicPr/>
                <p:nvPr/>
              </p:nvPicPr>
              <p:blipFill>
                <a:blip r:embed="rId62"/>
                <a:stretch>
                  <a:fillRect/>
                </a:stretch>
              </p:blipFill>
              <p:spPr>
                <a:xfrm>
                  <a:off x="568980" y="8557470"/>
                  <a:ext cx="2984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676" name="Ink 1675">
                  <a:extLst>
                    <a:ext uri="{FF2B5EF4-FFF2-40B4-BE49-F238E27FC236}">
                      <a16:creationId xmlns:a16="http://schemas.microsoft.com/office/drawing/2014/main" id="{8FACBFD2-E5F6-C6E8-D0F8-21FBF4A3EEDB}"/>
                    </a:ext>
                  </a:extLst>
                </p14:cNvPr>
                <p14:cNvContentPartPr/>
                <p14:nvPr/>
              </p14:nvContentPartPr>
              <p14:xfrm>
                <a:off x="990180" y="8534430"/>
                <a:ext cx="258480" cy="108360"/>
              </p14:xfrm>
            </p:contentPart>
          </mc:Choice>
          <mc:Fallback>
            <p:pic>
              <p:nvPicPr>
                <p:cNvPr id="1676" name="Ink 1675">
                  <a:extLst>
                    <a:ext uri="{FF2B5EF4-FFF2-40B4-BE49-F238E27FC236}">
                      <a16:creationId xmlns:a16="http://schemas.microsoft.com/office/drawing/2014/main" id="{8FACBFD2-E5F6-C6E8-D0F8-21FBF4A3EEDB}"/>
                    </a:ext>
                  </a:extLst>
                </p:cNvPr>
                <p:cNvPicPr/>
                <p:nvPr/>
              </p:nvPicPr>
              <p:blipFill>
                <a:blip r:embed="rId64"/>
                <a:stretch>
                  <a:fillRect/>
                </a:stretch>
              </p:blipFill>
              <p:spPr>
                <a:xfrm>
                  <a:off x="984060" y="8528310"/>
                  <a:ext cx="27072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677" name="Ink 1676">
                  <a:extLst>
                    <a:ext uri="{FF2B5EF4-FFF2-40B4-BE49-F238E27FC236}">
                      <a16:creationId xmlns:a16="http://schemas.microsoft.com/office/drawing/2014/main" id="{074016F0-CEC0-6CE3-C9E3-472CAA33B2B8}"/>
                    </a:ext>
                  </a:extLst>
                </p14:cNvPr>
                <p14:cNvContentPartPr/>
                <p14:nvPr/>
              </p14:nvContentPartPr>
              <p14:xfrm>
                <a:off x="1093140" y="8438310"/>
                <a:ext cx="134280" cy="291960"/>
              </p14:xfrm>
            </p:contentPart>
          </mc:Choice>
          <mc:Fallback>
            <p:pic>
              <p:nvPicPr>
                <p:cNvPr id="1677" name="Ink 1676">
                  <a:extLst>
                    <a:ext uri="{FF2B5EF4-FFF2-40B4-BE49-F238E27FC236}">
                      <a16:creationId xmlns:a16="http://schemas.microsoft.com/office/drawing/2014/main" id="{074016F0-CEC0-6CE3-C9E3-472CAA33B2B8}"/>
                    </a:ext>
                  </a:extLst>
                </p:cNvPr>
                <p:cNvPicPr/>
                <p:nvPr/>
              </p:nvPicPr>
              <p:blipFill>
                <a:blip r:embed="rId66"/>
                <a:stretch>
                  <a:fillRect/>
                </a:stretch>
              </p:blipFill>
              <p:spPr>
                <a:xfrm>
                  <a:off x="1087020" y="8432190"/>
                  <a:ext cx="1465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678" name="Ink 1677">
                  <a:extLst>
                    <a:ext uri="{FF2B5EF4-FFF2-40B4-BE49-F238E27FC236}">
                      <a16:creationId xmlns:a16="http://schemas.microsoft.com/office/drawing/2014/main" id="{DC37C44D-70D5-6F8D-391A-A7BE625F9032}"/>
                    </a:ext>
                  </a:extLst>
                </p14:cNvPr>
                <p14:cNvContentPartPr/>
                <p14:nvPr/>
              </p14:nvContentPartPr>
              <p14:xfrm>
                <a:off x="1391580" y="8217270"/>
                <a:ext cx="230400" cy="520200"/>
              </p14:xfrm>
            </p:contentPart>
          </mc:Choice>
          <mc:Fallback>
            <p:pic>
              <p:nvPicPr>
                <p:cNvPr id="1678" name="Ink 1677">
                  <a:extLst>
                    <a:ext uri="{FF2B5EF4-FFF2-40B4-BE49-F238E27FC236}">
                      <a16:creationId xmlns:a16="http://schemas.microsoft.com/office/drawing/2014/main" id="{DC37C44D-70D5-6F8D-391A-A7BE625F9032}"/>
                    </a:ext>
                  </a:extLst>
                </p:cNvPr>
                <p:cNvPicPr/>
                <p:nvPr/>
              </p:nvPicPr>
              <p:blipFill>
                <a:blip r:embed="rId68"/>
                <a:stretch>
                  <a:fillRect/>
                </a:stretch>
              </p:blipFill>
              <p:spPr>
                <a:xfrm>
                  <a:off x="1385460" y="8211150"/>
                  <a:ext cx="24264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 name="Ink 1">
                  <a:extLst>
                    <a:ext uri="{FF2B5EF4-FFF2-40B4-BE49-F238E27FC236}">
                      <a16:creationId xmlns:a16="http://schemas.microsoft.com/office/drawing/2014/main" id="{74201ABC-0860-2E9A-8132-20788293A818}"/>
                    </a:ext>
                  </a:extLst>
                </p14:cNvPr>
                <p14:cNvContentPartPr/>
                <p14:nvPr/>
              </p14:nvContentPartPr>
              <p14:xfrm>
                <a:off x="1084140" y="5915790"/>
                <a:ext cx="759960" cy="1836720"/>
              </p14:xfrm>
            </p:contentPart>
          </mc:Choice>
          <mc:Fallback>
            <p:pic>
              <p:nvPicPr>
                <p:cNvPr id="2" name="Ink 1">
                  <a:extLst>
                    <a:ext uri="{FF2B5EF4-FFF2-40B4-BE49-F238E27FC236}">
                      <a16:creationId xmlns:a16="http://schemas.microsoft.com/office/drawing/2014/main" id="{74201ABC-0860-2E9A-8132-20788293A818}"/>
                    </a:ext>
                  </a:extLst>
                </p:cNvPr>
                <p:cNvPicPr/>
                <p:nvPr/>
              </p:nvPicPr>
              <p:blipFill>
                <a:blip r:embed="rId70"/>
                <a:stretch>
                  <a:fillRect/>
                </a:stretch>
              </p:blipFill>
              <p:spPr>
                <a:xfrm>
                  <a:off x="1078020" y="5909670"/>
                  <a:ext cx="772200" cy="1848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 name="Ink 2">
                  <a:extLst>
                    <a:ext uri="{FF2B5EF4-FFF2-40B4-BE49-F238E27FC236}">
                      <a16:creationId xmlns:a16="http://schemas.microsoft.com/office/drawing/2014/main" id="{FB48A474-6ACE-F51C-0BBE-87C488B4A423}"/>
                    </a:ext>
                  </a:extLst>
                </p14:cNvPr>
                <p14:cNvContentPartPr/>
                <p14:nvPr/>
              </p14:nvContentPartPr>
              <p14:xfrm>
                <a:off x="3400380" y="5826870"/>
                <a:ext cx="684000" cy="1623960"/>
              </p14:xfrm>
            </p:contentPart>
          </mc:Choice>
          <mc:Fallback>
            <p:pic>
              <p:nvPicPr>
                <p:cNvPr id="3" name="Ink 2">
                  <a:extLst>
                    <a:ext uri="{FF2B5EF4-FFF2-40B4-BE49-F238E27FC236}">
                      <a16:creationId xmlns:a16="http://schemas.microsoft.com/office/drawing/2014/main" id="{FB48A474-6ACE-F51C-0BBE-87C488B4A423}"/>
                    </a:ext>
                  </a:extLst>
                </p:cNvPr>
                <p:cNvPicPr/>
                <p:nvPr/>
              </p:nvPicPr>
              <p:blipFill>
                <a:blip r:embed="rId72"/>
                <a:stretch>
                  <a:fillRect/>
                </a:stretch>
              </p:blipFill>
              <p:spPr>
                <a:xfrm>
                  <a:off x="3394260" y="5820750"/>
                  <a:ext cx="696240" cy="1636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 name="Ink 3">
                  <a:extLst>
                    <a:ext uri="{FF2B5EF4-FFF2-40B4-BE49-F238E27FC236}">
                      <a16:creationId xmlns:a16="http://schemas.microsoft.com/office/drawing/2014/main" id="{E70ED25D-A2C7-8667-7D87-544B22AC19FE}"/>
                    </a:ext>
                  </a:extLst>
                </p14:cNvPr>
                <p14:cNvContentPartPr/>
                <p14:nvPr/>
              </p14:nvContentPartPr>
              <p14:xfrm>
                <a:off x="1452060" y="5970510"/>
                <a:ext cx="161640" cy="380520"/>
              </p14:xfrm>
            </p:contentPart>
          </mc:Choice>
          <mc:Fallback>
            <p:pic>
              <p:nvPicPr>
                <p:cNvPr id="4" name="Ink 3">
                  <a:extLst>
                    <a:ext uri="{FF2B5EF4-FFF2-40B4-BE49-F238E27FC236}">
                      <a16:creationId xmlns:a16="http://schemas.microsoft.com/office/drawing/2014/main" id="{E70ED25D-A2C7-8667-7D87-544B22AC19FE}"/>
                    </a:ext>
                  </a:extLst>
                </p:cNvPr>
                <p:cNvPicPr/>
                <p:nvPr/>
              </p:nvPicPr>
              <p:blipFill>
                <a:blip r:embed="rId74"/>
                <a:stretch>
                  <a:fillRect/>
                </a:stretch>
              </p:blipFill>
              <p:spPr>
                <a:xfrm>
                  <a:off x="1445940" y="5964390"/>
                  <a:ext cx="1738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 name="Ink 4">
                  <a:extLst>
                    <a:ext uri="{FF2B5EF4-FFF2-40B4-BE49-F238E27FC236}">
                      <a16:creationId xmlns:a16="http://schemas.microsoft.com/office/drawing/2014/main" id="{5550AB1A-0078-8C9E-6BFF-7CFABC2319A7}"/>
                    </a:ext>
                  </a:extLst>
                </p14:cNvPr>
                <p14:cNvContentPartPr/>
                <p14:nvPr/>
              </p14:nvContentPartPr>
              <p14:xfrm>
                <a:off x="1452780" y="6194790"/>
                <a:ext cx="116640" cy="54360"/>
              </p14:xfrm>
            </p:contentPart>
          </mc:Choice>
          <mc:Fallback>
            <p:pic>
              <p:nvPicPr>
                <p:cNvPr id="5" name="Ink 4">
                  <a:extLst>
                    <a:ext uri="{FF2B5EF4-FFF2-40B4-BE49-F238E27FC236}">
                      <a16:creationId xmlns:a16="http://schemas.microsoft.com/office/drawing/2014/main" id="{5550AB1A-0078-8C9E-6BFF-7CFABC2319A7}"/>
                    </a:ext>
                  </a:extLst>
                </p:cNvPr>
                <p:cNvPicPr/>
                <p:nvPr/>
              </p:nvPicPr>
              <p:blipFill>
                <a:blip r:embed="rId76"/>
                <a:stretch>
                  <a:fillRect/>
                </a:stretch>
              </p:blipFill>
              <p:spPr>
                <a:xfrm>
                  <a:off x="1446660" y="6188670"/>
                  <a:ext cx="1288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6" name="Ink 5">
                  <a:extLst>
                    <a:ext uri="{FF2B5EF4-FFF2-40B4-BE49-F238E27FC236}">
                      <a16:creationId xmlns:a16="http://schemas.microsoft.com/office/drawing/2014/main" id="{B22FAC11-28F8-0F2A-A0F0-1AE7A8F13117}"/>
                    </a:ext>
                  </a:extLst>
                </p14:cNvPr>
                <p14:cNvContentPartPr/>
                <p14:nvPr/>
              </p14:nvContentPartPr>
              <p14:xfrm>
                <a:off x="1728180" y="6164910"/>
                <a:ext cx="24480" cy="128160"/>
              </p14:xfrm>
            </p:contentPart>
          </mc:Choice>
          <mc:Fallback>
            <p:pic>
              <p:nvPicPr>
                <p:cNvPr id="6" name="Ink 5">
                  <a:extLst>
                    <a:ext uri="{FF2B5EF4-FFF2-40B4-BE49-F238E27FC236}">
                      <a16:creationId xmlns:a16="http://schemas.microsoft.com/office/drawing/2014/main" id="{B22FAC11-28F8-0F2A-A0F0-1AE7A8F13117}"/>
                    </a:ext>
                  </a:extLst>
                </p:cNvPr>
                <p:cNvPicPr/>
                <p:nvPr/>
              </p:nvPicPr>
              <p:blipFill>
                <a:blip r:embed="rId78"/>
                <a:stretch>
                  <a:fillRect/>
                </a:stretch>
              </p:blipFill>
              <p:spPr>
                <a:xfrm>
                  <a:off x="1722060" y="6158790"/>
                  <a:ext cx="36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 name="Ink 7">
                  <a:extLst>
                    <a:ext uri="{FF2B5EF4-FFF2-40B4-BE49-F238E27FC236}">
                      <a16:creationId xmlns:a16="http://schemas.microsoft.com/office/drawing/2014/main" id="{77FA90ED-DF6B-ECFB-5B72-D8B93E011B1A}"/>
                    </a:ext>
                  </a:extLst>
                </p14:cNvPr>
                <p14:cNvContentPartPr/>
                <p14:nvPr/>
              </p14:nvContentPartPr>
              <p14:xfrm>
                <a:off x="1969380" y="5908230"/>
                <a:ext cx="149400" cy="353520"/>
              </p14:xfrm>
            </p:contentPart>
          </mc:Choice>
          <mc:Fallback>
            <p:pic>
              <p:nvPicPr>
                <p:cNvPr id="8" name="Ink 7">
                  <a:extLst>
                    <a:ext uri="{FF2B5EF4-FFF2-40B4-BE49-F238E27FC236}">
                      <a16:creationId xmlns:a16="http://schemas.microsoft.com/office/drawing/2014/main" id="{77FA90ED-DF6B-ECFB-5B72-D8B93E011B1A}"/>
                    </a:ext>
                  </a:extLst>
                </p:cNvPr>
                <p:cNvPicPr/>
                <p:nvPr/>
              </p:nvPicPr>
              <p:blipFill>
                <a:blip r:embed="rId80"/>
                <a:stretch>
                  <a:fillRect/>
                </a:stretch>
              </p:blipFill>
              <p:spPr>
                <a:xfrm>
                  <a:off x="1963260" y="5902110"/>
                  <a:ext cx="16164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9" name="Ink 8">
                  <a:extLst>
                    <a:ext uri="{FF2B5EF4-FFF2-40B4-BE49-F238E27FC236}">
                      <a16:creationId xmlns:a16="http://schemas.microsoft.com/office/drawing/2014/main" id="{BD4B4780-8B9E-87E6-5BBE-CCAEF37DB579}"/>
                    </a:ext>
                  </a:extLst>
                </p14:cNvPr>
                <p14:cNvContentPartPr/>
                <p14:nvPr/>
              </p14:nvContentPartPr>
              <p14:xfrm>
                <a:off x="1998900" y="6158070"/>
                <a:ext cx="93240" cy="38520"/>
              </p14:xfrm>
            </p:contentPart>
          </mc:Choice>
          <mc:Fallback>
            <p:pic>
              <p:nvPicPr>
                <p:cNvPr id="9" name="Ink 8">
                  <a:extLst>
                    <a:ext uri="{FF2B5EF4-FFF2-40B4-BE49-F238E27FC236}">
                      <a16:creationId xmlns:a16="http://schemas.microsoft.com/office/drawing/2014/main" id="{BD4B4780-8B9E-87E6-5BBE-CCAEF37DB579}"/>
                    </a:ext>
                  </a:extLst>
                </p:cNvPr>
                <p:cNvPicPr/>
                <p:nvPr/>
              </p:nvPicPr>
              <p:blipFill>
                <a:blip r:embed="rId82"/>
                <a:stretch>
                  <a:fillRect/>
                </a:stretch>
              </p:blipFill>
              <p:spPr>
                <a:xfrm>
                  <a:off x="1992780" y="6151950"/>
                  <a:ext cx="105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0" name="Ink 9">
                  <a:extLst>
                    <a:ext uri="{FF2B5EF4-FFF2-40B4-BE49-F238E27FC236}">
                      <a16:creationId xmlns:a16="http://schemas.microsoft.com/office/drawing/2014/main" id="{22170DDA-ADE2-E00B-07BF-90E33580F587}"/>
                    </a:ext>
                  </a:extLst>
                </p14:cNvPr>
                <p14:cNvContentPartPr/>
                <p14:nvPr/>
              </p14:nvContentPartPr>
              <p14:xfrm>
                <a:off x="2188620" y="6085350"/>
                <a:ext cx="221760" cy="191160"/>
              </p14:xfrm>
            </p:contentPart>
          </mc:Choice>
          <mc:Fallback>
            <p:pic>
              <p:nvPicPr>
                <p:cNvPr id="10" name="Ink 9">
                  <a:extLst>
                    <a:ext uri="{FF2B5EF4-FFF2-40B4-BE49-F238E27FC236}">
                      <a16:creationId xmlns:a16="http://schemas.microsoft.com/office/drawing/2014/main" id="{22170DDA-ADE2-E00B-07BF-90E33580F587}"/>
                    </a:ext>
                  </a:extLst>
                </p:cNvPr>
                <p:cNvPicPr/>
                <p:nvPr/>
              </p:nvPicPr>
              <p:blipFill>
                <a:blip r:embed="rId84"/>
                <a:stretch>
                  <a:fillRect/>
                </a:stretch>
              </p:blipFill>
              <p:spPr>
                <a:xfrm>
                  <a:off x="2182500" y="6079230"/>
                  <a:ext cx="2340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2" name="Ink 11">
                  <a:extLst>
                    <a:ext uri="{FF2B5EF4-FFF2-40B4-BE49-F238E27FC236}">
                      <a16:creationId xmlns:a16="http://schemas.microsoft.com/office/drawing/2014/main" id="{36FA9907-30DF-02C0-2DF8-38CB605D4814}"/>
                    </a:ext>
                  </a:extLst>
                </p14:cNvPr>
                <p14:cNvContentPartPr/>
                <p14:nvPr/>
              </p14:nvContentPartPr>
              <p14:xfrm>
                <a:off x="2513700" y="5934870"/>
                <a:ext cx="179280" cy="324360"/>
              </p14:xfrm>
            </p:contentPart>
          </mc:Choice>
          <mc:Fallback>
            <p:pic>
              <p:nvPicPr>
                <p:cNvPr id="12" name="Ink 11">
                  <a:extLst>
                    <a:ext uri="{FF2B5EF4-FFF2-40B4-BE49-F238E27FC236}">
                      <a16:creationId xmlns:a16="http://schemas.microsoft.com/office/drawing/2014/main" id="{36FA9907-30DF-02C0-2DF8-38CB605D4814}"/>
                    </a:ext>
                  </a:extLst>
                </p:cNvPr>
                <p:cNvPicPr/>
                <p:nvPr/>
              </p:nvPicPr>
              <p:blipFill>
                <a:blip r:embed="rId86"/>
                <a:stretch>
                  <a:fillRect/>
                </a:stretch>
              </p:blipFill>
              <p:spPr>
                <a:xfrm>
                  <a:off x="2507580" y="5928750"/>
                  <a:ext cx="1915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3" name="Ink 12">
                  <a:extLst>
                    <a:ext uri="{FF2B5EF4-FFF2-40B4-BE49-F238E27FC236}">
                      <a16:creationId xmlns:a16="http://schemas.microsoft.com/office/drawing/2014/main" id="{E80EC5AB-7603-EFF6-B7AF-A1C03F0E69E5}"/>
                    </a:ext>
                  </a:extLst>
                </p14:cNvPr>
                <p14:cNvContentPartPr/>
                <p14:nvPr/>
              </p14:nvContentPartPr>
              <p14:xfrm>
                <a:off x="2563020" y="6169950"/>
                <a:ext cx="101160" cy="54360"/>
              </p14:xfrm>
            </p:contentPart>
          </mc:Choice>
          <mc:Fallback>
            <p:pic>
              <p:nvPicPr>
                <p:cNvPr id="13" name="Ink 12">
                  <a:extLst>
                    <a:ext uri="{FF2B5EF4-FFF2-40B4-BE49-F238E27FC236}">
                      <a16:creationId xmlns:a16="http://schemas.microsoft.com/office/drawing/2014/main" id="{E80EC5AB-7603-EFF6-B7AF-A1C03F0E69E5}"/>
                    </a:ext>
                  </a:extLst>
                </p:cNvPr>
                <p:cNvPicPr/>
                <p:nvPr/>
              </p:nvPicPr>
              <p:blipFill>
                <a:blip r:embed="rId88"/>
                <a:stretch>
                  <a:fillRect/>
                </a:stretch>
              </p:blipFill>
              <p:spPr>
                <a:xfrm>
                  <a:off x="2556900" y="6163830"/>
                  <a:ext cx="1134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4" name="Ink 13">
                  <a:extLst>
                    <a:ext uri="{FF2B5EF4-FFF2-40B4-BE49-F238E27FC236}">
                      <a16:creationId xmlns:a16="http://schemas.microsoft.com/office/drawing/2014/main" id="{62122A5B-6791-CA36-B6FB-3C504063EE70}"/>
                    </a:ext>
                  </a:extLst>
                </p14:cNvPr>
                <p14:cNvContentPartPr/>
                <p14:nvPr/>
              </p14:nvContentPartPr>
              <p14:xfrm>
                <a:off x="2763900" y="6108750"/>
                <a:ext cx="119160" cy="205560"/>
              </p14:xfrm>
            </p:contentPart>
          </mc:Choice>
          <mc:Fallback>
            <p:pic>
              <p:nvPicPr>
                <p:cNvPr id="14" name="Ink 13">
                  <a:extLst>
                    <a:ext uri="{FF2B5EF4-FFF2-40B4-BE49-F238E27FC236}">
                      <a16:creationId xmlns:a16="http://schemas.microsoft.com/office/drawing/2014/main" id="{62122A5B-6791-CA36-B6FB-3C504063EE70}"/>
                    </a:ext>
                  </a:extLst>
                </p:cNvPr>
                <p:cNvPicPr/>
                <p:nvPr/>
              </p:nvPicPr>
              <p:blipFill>
                <a:blip r:embed="rId90"/>
                <a:stretch>
                  <a:fillRect/>
                </a:stretch>
              </p:blipFill>
              <p:spPr>
                <a:xfrm>
                  <a:off x="2757780" y="6102630"/>
                  <a:ext cx="1314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6" name="Ink 15">
                  <a:extLst>
                    <a:ext uri="{FF2B5EF4-FFF2-40B4-BE49-F238E27FC236}">
                      <a16:creationId xmlns:a16="http://schemas.microsoft.com/office/drawing/2014/main" id="{82381959-CD65-BE40-122E-D13F28F8E2FB}"/>
                    </a:ext>
                  </a:extLst>
                </p14:cNvPr>
                <p14:cNvContentPartPr/>
                <p14:nvPr/>
              </p14:nvContentPartPr>
              <p14:xfrm>
                <a:off x="3024900" y="5920830"/>
                <a:ext cx="167760" cy="365040"/>
              </p14:xfrm>
            </p:contentPart>
          </mc:Choice>
          <mc:Fallback>
            <p:pic>
              <p:nvPicPr>
                <p:cNvPr id="16" name="Ink 15">
                  <a:extLst>
                    <a:ext uri="{FF2B5EF4-FFF2-40B4-BE49-F238E27FC236}">
                      <a16:creationId xmlns:a16="http://schemas.microsoft.com/office/drawing/2014/main" id="{82381959-CD65-BE40-122E-D13F28F8E2FB}"/>
                    </a:ext>
                  </a:extLst>
                </p:cNvPr>
                <p:cNvPicPr/>
                <p:nvPr/>
              </p:nvPicPr>
              <p:blipFill>
                <a:blip r:embed="rId92"/>
                <a:stretch>
                  <a:fillRect/>
                </a:stretch>
              </p:blipFill>
              <p:spPr>
                <a:xfrm>
                  <a:off x="3018780" y="5914710"/>
                  <a:ext cx="18000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7" name="Ink 16">
                  <a:extLst>
                    <a:ext uri="{FF2B5EF4-FFF2-40B4-BE49-F238E27FC236}">
                      <a16:creationId xmlns:a16="http://schemas.microsoft.com/office/drawing/2014/main" id="{65DA4A81-E8BE-9372-A5A7-3DAE486F2DDD}"/>
                    </a:ext>
                  </a:extLst>
                </p14:cNvPr>
                <p14:cNvContentPartPr/>
                <p14:nvPr/>
              </p14:nvContentPartPr>
              <p14:xfrm>
                <a:off x="3059820" y="6167790"/>
                <a:ext cx="116640" cy="62640"/>
              </p14:xfrm>
            </p:contentPart>
          </mc:Choice>
          <mc:Fallback>
            <p:pic>
              <p:nvPicPr>
                <p:cNvPr id="17" name="Ink 16">
                  <a:extLst>
                    <a:ext uri="{FF2B5EF4-FFF2-40B4-BE49-F238E27FC236}">
                      <a16:creationId xmlns:a16="http://schemas.microsoft.com/office/drawing/2014/main" id="{65DA4A81-E8BE-9372-A5A7-3DAE486F2DDD}"/>
                    </a:ext>
                  </a:extLst>
                </p:cNvPr>
                <p:cNvPicPr/>
                <p:nvPr/>
              </p:nvPicPr>
              <p:blipFill>
                <a:blip r:embed="rId94"/>
                <a:stretch>
                  <a:fillRect/>
                </a:stretch>
              </p:blipFill>
              <p:spPr>
                <a:xfrm>
                  <a:off x="3053700" y="6161670"/>
                  <a:ext cx="1288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8" name="Ink 17">
                  <a:extLst>
                    <a:ext uri="{FF2B5EF4-FFF2-40B4-BE49-F238E27FC236}">
                      <a16:creationId xmlns:a16="http://schemas.microsoft.com/office/drawing/2014/main" id="{D349EAE7-0E86-5BE9-28A2-DFFA66B8FBD6}"/>
                    </a:ext>
                  </a:extLst>
                </p14:cNvPr>
                <p14:cNvContentPartPr/>
                <p14:nvPr/>
              </p14:nvContentPartPr>
              <p14:xfrm>
                <a:off x="3271860" y="6126750"/>
                <a:ext cx="139320" cy="178560"/>
              </p14:xfrm>
            </p:contentPart>
          </mc:Choice>
          <mc:Fallback>
            <p:pic>
              <p:nvPicPr>
                <p:cNvPr id="18" name="Ink 17">
                  <a:extLst>
                    <a:ext uri="{FF2B5EF4-FFF2-40B4-BE49-F238E27FC236}">
                      <a16:creationId xmlns:a16="http://schemas.microsoft.com/office/drawing/2014/main" id="{D349EAE7-0E86-5BE9-28A2-DFFA66B8FBD6}"/>
                    </a:ext>
                  </a:extLst>
                </p:cNvPr>
                <p:cNvPicPr/>
                <p:nvPr/>
              </p:nvPicPr>
              <p:blipFill>
                <a:blip r:embed="rId96"/>
                <a:stretch>
                  <a:fillRect/>
                </a:stretch>
              </p:blipFill>
              <p:spPr>
                <a:xfrm>
                  <a:off x="3265740" y="6120630"/>
                  <a:ext cx="15156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9" name="Ink 18">
                  <a:extLst>
                    <a:ext uri="{FF2B5EF4-FFF2-40B4-BE49-F238E27FC236}">
                      <a16:creationId xmlns:a16="http://schemas.microsoft.com/office/drawing/2014/main" id="{19F6763D-9E75-7ECE-18BF-C0C8C58AFAD9}"/>
                    </a:ext>
                  </a:extLst>
                </p14:cNvPr>
                <p14:cNvContentPartPr/>
                <p14:nvPr/>
              </p14:nvContentPartPr>
              <p14:xfrm>
                <a:off x="3533580" y="5932710"/>
                <a:ext cx="187560" cy="348480"/>
              </p14:xfrm>
            </p:contentPart>
          </mc:Choice>
          <mc:Fallback>
            <p:pic>
              <p:nvPicPr>
                <p:cNvPr id="19" name="Ink 18">
                  <a:extLst>
                    <a:ext uri="{FF2B5EF4-FFF2-40B4-BE49-F238E27FC236}">
                      <a16:creationId xmlns:a16="http://schemas.microsoft.com/office/drawing/2014/main" id="{19F6763D-9E75-7ECE-18BF-C0C8C58AFAD9}"/>
                    </a:ext>
                  </a:extLst>
                </p:cNvPr>
                <p:cNvPicPr/>
                <p:nvPr/>
              </p:nvPicPr>
              <p:blipFill>
                <a:blip r:embed="rId98"/>
                <a:stretch>
                  <a:fillRect/>
                </a:stretch>
              </p:blipFill>
              <p:spPr>
                <a:xfrm>
                  <a:off x="3527460" y="5926590"/>
                  <a:ext cx="19980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0" name="Ink 19">
                  <a:extLst>
                    <a:ext uri="{FF2B5EF4-FFF2-40B4-BE49-F238E27FC236}">
                      <a16:creationId xmlns:a16="http://schemas.microsoft.com/office/drawing/2014/main" id="{220DD6F3-9A93-8B50-8A69-3F391B567EA3}"/>
                    </a:ext>
                  </a:extLst>
                </p14:cNvPr>
                <p14:cNvContentPartPr/>
                <p14:nvPr/>
              </p14:nvContentPartPr>
              <p14:xfrm>
                <a:off x="3583980" y="6199830"/>
                <a:ext cx="87480" cy="45000"/>
              </p14:xfrm>
            </p:contentPart>
          </mc:Choice>
          <mc:Fallback>
            <p:pic>
              <p:nvPicPr>
                <p:cNvPr id="20" name="Ink 19">
                  <a:extLst>
                    <a:ext uri="{FF2B5EF4-FFF2-40B4-BE49-F238E27FC236}">
                      <a16:creationId xmlns:a16="http://schemas.microsoft.com/office/drawing/2014/main" id="{220DD6F3-9A93-8B50-8A69-3F391B567EA3}"/>
                    </a:ext>
                  </a:extLst>
                </p:cNvPr>
                <p:cNvPicPr/>
                <p:nvPr/>
              </p:nvPicPr>
              <p:blipFill>
                <a:blip r:embed="rId100"/>
                <a:stretch>
                  <a:fillRect/>
                </a:stretch>
              </p:blipFill>
              <p:spPr>
                <a:xfrm>
                  <a:off x="3577860" y="6193710"/>
                  <a:ext cx="9972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1" name="Ink 20">
                  <a:extLst>
                    <a:ext uri="{FF2B5EF4-FFF2-40B4-BE49-F238E27FC236}">
                      <a16:creationId xmlns:a16="http://schemas.microsoft.com/office/drawing/2014/main" id="{CE78D11A-7204-90D0-7111-A40933B15508}"/>
                    </a:ext>
                  </a:extLst>
                </p14:cNvPr>
                <p14:cNvContentPartPr/>
                <p14:nvPr/>
              </p14:nvContentPartPr>
              <p14:xfrm>
                <a:off x="3756420" y="6035310"/>
                <a:ext cx="149040" cy="255240"/>
              </p14:xfrm>
            </p:contentPart>
          </mc:Choice>
          <mc:Fallback>
            <p:pic>
              <p:nvPicPr>
                <p:cNvPr id="21" name="Ink 20">
                  <a:extLst>
                    <a:ext uri="{FF2B5EF4-FFF2-40B4-BE49-F238E27FC236}">
                      <a16:creationId xmlns:a16="http://schemas.microsoft.com/office/drawing/2014/main" id="{CE78D11A-7204-90D0-7111-A40933B15508}"/>
                    </a:ext>
                  </a:extLst>
                </p:cNvPr>
                <p:cNvPicPr/>
                <p:nvPr/>
              </p:nvPicPr>
              <p:blipFill>
                <a:blip r:embed="rId102"/>
                <a:stretch>
                  <a:fillRect/>
                </a:stretch>
              </p:blipFill>
              <p:spPr>
                <a:xfrm>
                  <a:off x="3750300" y="6029190"/>
                  <a:ext cx="1612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2" name="Ink 21">
                  <a:extLst>
                    <a:ext uri="{FF2B5EF4-FFF2-40B4-BE49-F238E27FC236}">
                      <a16:creationId xmlns:a16="http://schemas.microsoft.com/office/drawing/2014/main" id="{D195B018-766E-E1FD-0BBF-4AC7973793DA}"/>
                    </a:ext>
                  </a:extLst>
                </p14:cNvPr>
                <p14:cNvContentPartPr/>
                <p14:nvPr/>
              </p14:nvContentPartPr>
              <p14:xfrm>
                <a:off x="3794580" y="5988510"/>
                <a:ext cx="194040" cy="55080"/>
              </p14:xfrm>
            </p:contentPart>
          </mc:Choice>
          <mc:Fallback>
            <p:pic>
              <p:nvPicPr>
                <p:cNvPr id="22" name="Ink 21">
                  <a:extLst>
                    <a:ext uri="{FF2B5EF4-FFF2-40B4-BE49-F238E27FC236}">
                      <a16:creationId xmlns:a16="http://schemas.microsoft.com/office/drawing/2014/main" id="{D195B018-766E-E1FD-0BBF-4AC7973793DA}"/>
                    </a:ext>
                  </a:extLst>
                </p:cNvPr>
                <p:cNvPicPr/>
                <p:nvPr/>
              </p:nvPicPr>
              <p:blipFill>
                <a:blip r:embed="rId104"/>
                <a:stretch>
                  <a:fillRect/>
                </a:stretch>
              </p:blipFill>
              <p:spPr>
                <a:xfrm>
                  <a:off x="3788460" y="5982390"/>
                  <a:ext cx="2062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5" name="Ink 54">
                  <a:extLst>
                    <a:ext uri="{FF2B5EF4-FFF2-40B4-BE49-F238E27FC236}">
                      <a16:creationId xmlns:a16="http://schemas.microsoft.com/office/drawing/2014/main" id="{93F06011-AD9E-04B6-5BC2-C42DDA5C79FE}"/>
                    </a:ext>
                  </a:extLst>
                </p14:cNvPr>
                <p14:cNvContentPartPr/>
                <p14:nvPr/>
              </p14:nvContentPartPr>
              <p14:xfrm>
                <a:off x="1487700" y="5531670"/>
                <a:ext cx="345240" cy="383760"/>
              </p14:xfrm>
            </p:contentPart>
          </mc:Choice>
          <mc:Fallback>
            <p:pic>
              <p:nvPicPr>
                <p:cNvPr id="55" name="Ink 54">
                  <a:extLst>
                    <a:ext uri="{FF2B5EF4-FFF2-40B4-BE49-F238E27FC236}">
                      <a16:creationId xmlns:a16="http://schemas.microsoft.com/office/drawing/2014/main" id="{93F06011-AD9E-04B6-5BC2-C42DDA5C79FE}"/>
                    </a:ext>
                  </a:extLst>
                </p:cNvPr>
                <p:cNvPicPr/>
                <p:nvPr/>
              </p:nvPicPr>
              <p:blipFill>
                <a:blip r:embed="rId106"/>
                <a:stretch>
                  <a:fillRect/>
                </a:stretch>
              </p:blipFill>
              <p:spPr>
                <a:xfrm>
                  <a:off x="1481580" y="5525550"/>
                  <a:ext cx="35748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6" name="Ink 55">
                  <a:extLst>
                    <a:ext uri="{FF2B5EF4-FFF2-40B4-BE49-F238E27FC236}">
                      <a16:creationId xmlns:a16="http://schemas.microsoft.com/office/drawing/2014/main" id="{7310FDD5-113A-D042-C50A-AFD71A265B11}"/>
                    </a:ext>
                  </a:extLst>
                </p14:cNvPr>
                <p14:cNvContentPartPr/>
                <p14:nvPr/>
              </p14:nvContentPartPr>
              <p14:xfrm>
                <a:off x="1991340" y="5496030"/>
                <a:ext cx="286200" cy="234720"/>
              </p14:xfrm>
            </p:contentPart>
          </mc:Choice>
          <mc:Fallback>
            <p:pic>
              <p:nvPicPr>
                <p:cNvPr id="56" name="Ink 55">
                  <a:extLst>
                    <a:ext uri="{FF2B5EF4-FFF2-40B4-BE49-F238E27FC236}">
                      <a16:creationId xmlns:a16="http://schemas.microsoft.com/office/drawing/2014/main" id="{7310FDD5-113A-D042-C50A-AFD71A265B11}"/>
                    </a:ext>
                  </a:extLst>
                </p:cNvPr>
                <p:cNvPicPr/>
                <p:nvPr/>
              </p:nvPicPr>
              <p:blipFill>
                <a:blip r:embed="rId108"/>
                <a:stretch>
                  <a:fillRect/>
                </a:stretch>
              </p:blipFill>
              <p:spPr>
                <a:xfrm>
                  <a:off x="1985220" y="5489910"/>
                  <a:ext cx="2984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7" name="Ink 56">
                  <a:extLst>
                    <a:ext uri="{FF2B5EF4-FFF2-40B4-BE49-F238E27FC236}">
                      <a16:creationId xmlns:a16="http://schemas.microsoft.com/office/drawing/2014/main" id="{71D33C95-EA4D-C27C-BE1B-78CE728B6DD3}"/>
                    </a:ext>
                  </a:extLst>
                </p14:cNvPr>
                <p14:cNvContentPartPr/>
                <p14:nvPr/>
              </p14:nvContentPartPr>
              <p14:xfrm>
                <a:off x="2592900" y="5587470"/>
                <a:ext cx="315360" cy="237960"/>
              </p14:xfrm>
            </p:contentPart>
          </mc:Choice>
          <mc:Fallback>
            <p:pic>
              <p:nvPicPr>
                <p:cNvPr id="57" name="Ink 56">
                  <a:extLst>
                    <a:ext uri="{FF2B5EF4-FFF2-40B4-BE49-F238E27FC236}">
                      <a16:creationId xmlns:a16="http://schemas.microsoft.com/office/drawing/2014/main" id="{71D33C95-EA4D-C27C-BE1B-78CE728B6DD3}"/>
                    </a:ext>
                  </a:extLst>
                </p:cNvPr>
                <p:cNvPicPr/>
                <p:nvPr/>
              </p:nvPicPr>
              <p:blipFill>
                <a:blip r:embed="rId110"/>
                <a:stretch>
                  <a:fillRect/>
                </a:stretch>
              </p:blipFill>
              <p:spPr>
                <a:xfrm>
                  <a:off x="2586780" y="5581350"/>
                  <a:ext cx="32760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9" name="Ink 58">
                  <a:extLst>
                    <a:ext uri="{FF2B5EF4-FFF2-40B4-BE49-F238E27FC236}">
                      <a16:creationId xmlns:a16="http://schemas.microsoft.com/office/drawing/2014/main" id="{ED57188A-A054-2DFB-3D72-65BB4E6C2ED3}"/>
                    </a:ext>
                  </a:extLst>
                </p14:cNvPr>
                <p14:cNvContentPartPr/>
                <p14:nvPr/>
              </p14:nvContentPartPr>
              <p14:xfrm>
                <a:off x="3116340" y="5692590"/>
                <a:ext cx="253080" cy="196560"/>
              </p14:xfrm>
            </p:contentPart>
          </mc:Choice>
          <mc:Fallback>
            <p:pic>
              <p:nvPicPr>
                <p:cNvPr id="59" name="Ink 58">
                  <a:extLst>
                    <a:ext uri="{FF2B5EF4-FFF2-40B4-BE49-F238E27FC236}">
                      <a16:creationId xmlns:a16="http://schemas.microsoft.com/office/drawing/2014/main" id="{ED57188A-A054-2DFB-3D72-65BB4E6C2ED3}"/>
                    </a:ext>
                  </a:extLst>
                </p:cNvPr>
                <p:cNvPicPr/>
                <p:nvPr/>
              </p:nvPicPr>
              <p:blipFill>
                <a:blip r:embed="rId112"/>
                <a:stretch>
                  <a:fillRect/>
                </a:stretch>
              </p:blipFill>
              <p:spPr>
                <a:xfrm>
                  <a:off x="3110220" y="5686470"/>
                  <a:ext cx="2653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0" name="Ink 59">
                  <a:extLst>
                    <a:ext uri="{FF2B5EF4-FFF2-40B4-BE49-F238E27FC236}">
                      <a16:creationId xmlns:a16="http://schemas.microsoft.com/office/drawing/2014/main" id="{4847B78D-D5FB-A62A-BE65-402E5346F24A}"/>
                    </a:ext>
                  </a:extLst>
                </p14:cNvPr>
                <p14:cNvContentPartPr/>
                <p14:nvPr/>
              </p14:nvContentPartPr>
              <p14:xfrm>
                <a:off x="3728700" y="5479830"/>
                <a:ext cx="180720" cy="230760"/>
              </p14:xfrm>
            </p:contentPart>
          </mc:Choice>
          <mc:Fallback>
            <p:pic>
              <p:nvPicPr>
                <p:cNvPr id="60" name="Ink 59">
                  <a:extLst>
                    <a:ext uri="{FF2B5EF4-FFF2-40B4-BE49-F238E27FC236}">
                      <a16:creationId xmlns:a16="http://schemas.microsoft.com/office/drawing/2014/main" id="{4847B78D-D5FB-A62A-BE65-402E5346F24A}"/>
                    </a:ext>
                  </a:extLst>
                </p:cNvPr>
                <p:cNvPicPr/>
                <p:nvPr/>
              </p:nvPicPr>
              <p:blipFill>
                <a:blip r:embed="rId114"/>
                <a:stretch>
                  <a:fillRect/>
                </a:stretch>
              </p:blipFill>
              <p:spPr>
                <a:xfrm>
                  <a:off x="3722580" y="5473710"/>
                  <a:ext cx="19296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2" name="Ink 61">
                  <a:extLst>
                    <a:ext uri="{FF2B5EF4-FFF2-40B4-BE49-F238E27FC236}">
                      <a16:creationId xmlns:a16="http://schemas.microsoft.com/office/drawing/2014/main" id="{35B72446-BB05-ACA9-ADBF-EC4055A2B1FF}"/>
                    </a:ext>
                  </a:extLst>
                </p14:cNvPr>
                <p14:cNvContentPartPr/>
                <p14:nvPr/>
              </p14:nvContentPartPr>
              <p14:xfrm>
                <a:off x="631260" y="6262470"/>
                <a:ext cx="3997800" cy="615240"/>
              </p14:xfrm>
            </p:contentPart>
          </mc:Choice>
          <mc:Fallback>
            <p:pic>
              <p:nvPicPr>
                <p:cNvPr id="62" name="Ink 61">
                  <a:extLst>
                    <a:ext uri="{FF2B5EF4-FFF2-40B4-BE49-F238E27FC236}">
                      <a16:creationId xmlns:a16="http://schemas.microsoft.com/office/drawing/2014/main" id="{35B72446-BB05-ACA9-ADBF-EC4055A2B1FF}"/>
                    </a:ext>
                  </a:extLst>
                </p:cNvPr>
                <p:cNvPicPr/>
                <p:nvPr/>
              </p:nvPicPr>
              <p:blipFill>
                <a:blip r:embed="rId116"/>
                <a:stretch>
                  <a:fillRect/>
                </a:stretch>
              </p:blipFill>
              <p:spPr>
                <a:xfrm>
                  <a:off x="625140" y="6256350"/>
                  <a:ext cx="4010040" cy="6274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664" name="Ink 1663">
                  <a:extLst>
                    <a:ext uri="{FF2B5EF4-FFF2-40B4-BE49-F238E27FC236}">
                      <a16:creationId xmlns:a16="http://schemas.microsoft.com/office/drawing/2014/main" id="{3394565A-A923-360C-F837-C12F7BF66102}"/>
                    </a:ext>
                  </a:extLst>
                </p14:cNvPr>
                <p14:cNvContentPartPr/>
                <p14:nvPr/>
              </p14:nvContentPartPr>
              <p14:xfrm>
                <a:off x="4824900" y="6331230"/>
                <a:ext cx="46080" cy="174240"/>
              </p14:xfrm>
            </p:contentPart>
          </mc:Choice>
          <mc:Fallback>
            <p:pic>
              <p:nvPicPr>
                <p:cNvPr id="1664" name="Ink 1663">
                  <a:extLst>
                    <a:ext uri="{FF2B5EF4-FFF2-40B4-BE49-F238E27FC236}">
                      <a16:creationId xmlns:a16="http://schemas.microsoft.com/office/drawing/2014/main" id="{3394565A-A923-360C-F837-C12F7BF66102}"/>
                    </a:ext>
                  </a:extLst>
                </p:cNvPr>
                <p:cNvPicPr/>
                <p:nvPr/>
              </p:nvPicPr>
              <p:blipFill>
                <a:blip r:embed="rId118"/>
                <a:stretch>
                  <a:fillRect/>
                </a:stretch>
              </p:blipFill>
              <p:spPr>
                <a:xfrm>
                  <a:off x="4818780" y="6325110"/>
                  <a:ext cx="5832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665" name="Ink 1664">
                  <a:extLst>
                    <a:ext uri="{FF2B5EF4-FFF2-40B4-BE49-F238E27FC236}">
                      <a16:creationId xmlns:a16="http://schemas.microsoft.com/office/drawing/2014/main" id="{34B3EA69-3B58-3B55-7E7F-5A555EA12103}"/>
                    </a:ext>
                  </a:extLst>
                </p14:cNvPr>
                <p14:cNvContentPartPr/>
                <p14:nvPr/>
              </p14:nvContentPartPr>
              <p14:xfrm>
                <a:off x="383580" y="6725070"/>
                <a:ext cx="4087440" cy="720000"/>
              </p14:xfrm>
            </p:contentPart>
          </mc:Choice>
          <mc:Fallback>
            <p:pic>
              <p:nvPicPr>
                <p:cNvPr id="1665" name="Ink 1664">
                  <a:extLst>
                    <a:ext uri="{FF2B5EF4-FFF2-40B4-BE49-F238E27FC236}">
                      <a16:creationId xmlns:a16="http://schemas.microsoft.com/office/drawing/2014/main" id="{34B3EA69-3B58-3B55-7E7F-5A555EA12103}"/>
                    </a:ext>
                  </a:extLst>
                </p:cNvPr>
                <p:cNvPicPr/>
                <p:nvPr/>
              </p:nvPicPr>
              <p:blipFill>
                <a:blip r:embed="rId120"/>
                <a:stretch>
                  <a:fillRect/>
                </a:stretch>
              </p:blipFill>
              <p:spPr>
                <a:xfrm>
                  <a:off x="377460" y="6718950"/>
                  <a:ext cx="4099680" cy="7322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666" name="Ink 1665">
                  <a:extLst>
                    <a:ext uri="{FF2B5EF4-FFF2-40B4-BE49-F238E27FC236}">
                      <a16:creationId xmlns:a16="http://schemas.microsoft.com/office/drawing/2014/main" id="{82271CD7-A6C6-2BD1-917F-4EAE564D9DCB}"/>
                    </a:ext>
                  </a:extLst>
                </p14:cNvPr>
                <p14:cNvContentPartPr/>
                <p14:nvPr/>
              </p14:nvContentPartPr>
              <p14:xfrm>
                <a:off x="4660380" y="6811470"/>
                <a:ext cx="330120" cy="105120"/>
              </p14:xfrm>
            </p:contentPart>
          </mc:Choice>
          <mc:Fallback>
            <p:pic>
              <p:nvPicPr>
                <p:cNvPr id="1666" name="Ink 1665">
                  <a:extLst>
                    <a:ext uri="{FF2B5EF4-FFF2-40B4-BE49-F238E27FC236}">
                      <a16:creationId xmlns:a16="http://schemas.microsoft.com/office/drawing/2014/main" id="{82271CD7-A6C6-2BD1-917F-4EAE564D9DCB}"/>
                    </a:ext>
                  </a:extLst>
                </p:cNvPr>
                <p:cNvPicPr/>
                <p:nvPr/>
              </p:nvPicPr>
              <p:blipFill>
                <a:blip r:embed="rId122"/>
                <a:stretch>
                  <a:fillRect/>
                </a:stretch>
              </p:blipFill>
              <p:spPr>
                <a:xfrm>
                  <a:off x="4654260" y="6805350"/>
                  <a:ext cx="34236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667" name="Ink 1666">
                  <a:extLst>
                    <a:ext uri="{FF2B5EF4-FFF2-40B4-BE49-F238E27FC236}">
                      <a16:creationId xmlns:a16="http://schemas.microsoft.com/office/drawing/2014/main" id="{E509565B-445C-7953-8551-BF1664A6A7C2}"/>
                    </a:ext>
                  </a:extLst>
                </p14:cNvPr>
                <p14:cNvContentPartPr/>
                <p14:nvPr/>
              </p14:nvContentPartPr>
              <p14:xfrm>
                <a:off x="2736900" y="7428510"/>
                <a:ext cx="7560" cy="62640"/>
              </p14:xfrm>
            </p:contentPart>
          </mc:Choice>
          <mc:Fallback>
            <p:pic>
              <p:nvPicPr>
                <p:cNvPr id="1667" name="Ink 1666">
                  <a:extLst>
                    <a:ext uri="{FF2B5EF4-FFF2-40B4-BE49-F238E27FC236}">
                      <a16:creationId xmlns:a16="http://schemas.microsoft.com/office/drawing/2014/main" id="{E509565B-445C-7953-8551-BF1664A6A7C2}"/>
                    </a:ext>
                  </a:extLst>
                </p:cNvPr>
                <p:cNvPicPr/>
                <p:nvPr/>
              </p:nvPicPr>
              <p:blipFill>
                <a:blip r:embed="rId124"/>
                <a:stretch>
                  <a:fillRect/>
                </a:stretch>
              </p:blipFill>
              <p:spPr>
                <a:xfrm>
                  <a:off x="2730780" y="7422390"/>
                  <a:ext cx="198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668" name="Ink 1667">
                  <a:extLst>
                    <a:ext uri="{FF2B5EF4-FFF2-40B4-BE49-F238E27FC236}">
                      <a16:creationId xmlns:a16="http://schemas.microsoft.com/office/drawing/2014/main" id="{E49FF49E-FBE2-61FC-2BBF-2F73DE9A7200}"/>
                    </a:ext>
                  </a:extLst>
                </p14:cNvPr>
                <p14:cNvContentPartPr/>
                <p14:nvPr/>
              </p14:nvContentPartPr>
              <p14:xfrm>
                <a:off x="2746260" y="7689150"/>
                <a:ext cx="25200" cy="173520"/>
              </p14:xfrm>
            </p:contentPart>
          </mc:Choice>
          <mc:Fallback>
            <p:pic>
              <p:nvPicPr>
                <p:cNvPr id="1668" name="Ink 1667">
                  <a:extLst>
                    <a:ext uri="{FF2B5EF4-FFF2-40B4-BE49-F238E27FC236}">
                      <a16:creationId xmlns:a16="http://schemas.microsoft.com/office/drawing/2014/main" id="{E49FF49E-FBE2-61FC-2BBF-2F73DE9A7200}"/>
                    </a:ext>
                  </a:extLst>
                </p:cNvPr>
                <p:cNvPicPr/>
                <p:nvPr/>
              </p:nvPicPr>
              <p:blipFill>
                <a:blip r:embed="rId126"/>
                <a:stretch>
                  <a:fillRect/>
                </a:stretch>
              </p:blipFill>
              <p:spPr>
                <a:xfrm>
                  <a:off x="2740140" y="7683030"/>
                  <a:ext cx="374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669" name="Ink 1668">
                  <a:extLst>
                    <a:ext uri="{FF2B5EF4-FFF2-40B4-BE49-F238E27FC236}">
                      <a16:creationId xmlns:a16="http://schemas.microsoft.com/office/drawing/2014/main" id="{F20D0676-96C0-08C8-071B-432E9B7AF0CA}"/>
                    </a:ext>
                  </a:extLst>
                </p14:cNvPr>
                <p14:cNvContentPartPr/>
                <p14:nvPr/>
              </p14:nvContentPartPr>
              <p14:xfrm>
                <a:off x="2774340" y="8199630"/>
                <a:ext cx="6120" cy="15840"/>
              </p14:xfrm>
            </p:contentPart>
          </mc:Choice>
          <mc:Fallback>
            <p:pic>
              <p:nvPicPr>
                <p:cNvPr id="1669" name="Ink 1668">
                  <a:extLst>
                    <a:ext uri="{FF2B5EF4-FFF2-40B4-BE49-F238E27FC236}">
                      <a16:creationId xmlns:a16="http://schemas.microsoft.com/office/drawing/2014/main" id="{F20D0676-96C0-08C8-071B-432E9B7AF0CA}"/>
                    </a:ext>
                  </a:extLst>
                </p:cNvPr>
                <p:cNvPicPr/>
                <p:nvPr/>
              </p:nvPicPr>
              <p:blipFill>
                <a:blip r:embed="rId128"/>
                <a:stretch>
                  <a:fillRect/>
                </a:stretch>
              </p:blipFill>
              <p:spPr>
                <a:xfrm>
                  <a:off x="2768220" y="8193510"/>
                  <a:ext cx="183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671" name="Ink 1670">
                  <a:extLst>
                    <a:ext uri="{FF2B5EF4-FFF2-40B4-BE49-F238E27FC236}">
                      <a16:creationId xmlns:a16="http://schemas.microsoft.com/office/drawing/2014/main" id="{74645743-FB8E-651D-8D24-57DC08178BA5}"/>
                    </a:ext>
                  </a:extLst>
                </p14:cNvPr>
                <p14:cNvContentPartPr/>
                <p14:nvPr/>
              </p14:nvContentPartPr>
              <p14:xfrm>
                <a:off x="4314420" y="7863750"/>
                <a:ext cx="27000" cy="276840"/>
              </p14:xfrm>
            </p:contentPart>
          </mc:Choice>
          <mc:Fallback>
            <p:pic>
              <p:nvPicPr>
                <p:cNvPr id="1671" name="Ink 1670">
                  <a:extLst>
                    <a:ext uri="{FF2B5EF4-FFF2-40B4-BE49-F238E27FC236}">
                      <a16:creationId xmlns:a16="http://schemas.microsoft.com/office/drawing/2014/main" id="{74645743-FB8E-651D-8D24-57DC08178BA5}"/>
                    </a:ext>
                  </a:extLst>
                </p:cNvPr>
                <p:cNvPicPr/>
                <p:nvPr/>
              </p:nvPicPr>
              <p:blipFill>
                <a:blip r:embed="rId130"/>
                <a:stretch>
                  <a:fillRect/>
                </a:stretch>
              </p:blipFill>
              <p:spPr>
                <a:xfrm>
                  <a:off x="4308300" y="7857630"/>
                  <a:ext cx="392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672" name="Ink 1671">
                  <a:extLst>
                    <a:ext uri="{FF2B5EF4-FFF2-40B4-BE49-F238E27FC236}">
                      <a16:creationId xmlns:a16="http://schemas.microsoft.com/office/drawing/2014/main" id="{CE6F86B3-17FF-1740-FC81-08F72187AD48}"/>
                    </a:ext>
                  </a:extLst>
                </p14:cNvPr>
                <p14:cNvContentPartPr/>
                <p14:nvPr/>
              </p14:nvContentPartPr>
              <p14:xfrm>
                <a:off x="4432140" y="7771950"/>
                <a:ext cx="345600" cy="300240"/>
              </p14:xfrm>
            </p:contentPart>
          </mc:Choice>
          <mc:Fallback>
            <p:pic>
              <p:nvPicPr>
                <p:cNvPr id="1672" name="Ink 1671">
                  <a:extLst>
                    <a:ext uri="{FF2B5EF4-FFF2-40B4-BE49-F238E27FC236}">
                      <a16:creationId xmlns:a16="http://schemas.microsoft.com/office/drawing/2014/main" id="{CE6F86B3-17FF-1740-FC81-08F72187AD48}"/>
                    </a:ext>
                  </a:extLst>
                </p:cNvPr>
                <p:cNvPicPr/>
                <p:nvPr/>
              </p:nvPicPr>
              <p:blipFill>
                <a:blip r:embed="rId132"/>
                <a:stretch>
                  <a:fillRect/>
                </a:stretch>
              </p:blipFill>
              <p:spPr>
                <a:xfrm>
                  <a:off x="4426020" y="7765830"/>
                  <a:ext cx="35784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680" name="Ink 1679">
                  <a:extLst>
                    <a:ext uri="{FF2B5EF4-FFF2-40B4-BE49-F238E27FC236}">
                      <a16:creationId xmlns:a16="http://schemas.microsoft.com/office/drawing/2014/main" id="{B5E1F80C-F869-8998-3D11-56741BAB3ACB}"/>
                    </a:ext>
                  </a:extLst>
                </p14:cNvPr>
                <p14:cNvContentPartPr/>
                <p14:nvPr/>
              </p14:nvContentPartPr>
              <p14:xfrm>
                <a:off x="2326860" y="5596110"/>
                <a:ext cx="736920" cy="998280"/>
              </p14:xfrm>
            </p:contentPart>
          </mc:Choice>
          <mc:Fallback>
            <p:pic>
              <p:nvPicPr>
                <p:cNvPr id="1680" name="Ink 1679">
                  <a:extLst>
                    <a:ext uri="{FF2B5EF4-FFF2-40B4-BE49-F238E27FC236}">
                      <a16:creationId xmlns:a16="http://schemas.microsoft.com/office/drawing/2014/main" id="{B5E1F80C-F869-8998-3D11-56741BAB3ACB}"/>
                    </a:ext>
                  </a:extLst>
                </p:cNvPr>
                <p:cNvPicPr/>
                <p:nvPr/>
              </p:nvPicPr>
              <p:blipFill>
                <a:blip r:embed="rId134"/>
                <a:stretch>
                  <a:fillRect/>
                </a:stretch>
              </p:blipFill>
              <p:spPr>
                <a:xfrm>
                  <a:off x="2320740" y="5589990"/>
                  <a:ext cx="749160" cy="10105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681" name="Ink 1680">
                  <a:extLst>
                    <a:ext uri="{FF2B5EF4-FFF2-40B4-BE49-F238E27FC236}">
                      <a16:creationId xmlns:a16="http://schemas.microsoft.com/office/drawing/2014/main" id="{E41392D5-90C9-FCE9-47E0-2F8CC866A684}"/>
                    </a:ext>
                  </a:extLst>
                </p14:cNvPr>
                <p14:cNvContentPartPr/>
                <p14:nvPr/>
              </p14:nvContentPartPr>
              <p14:xfrm>
                <a:off x="2961900" y="5267430"/>
                <a:ext cx="1702800" cy="463320"/>
              </p14:xfrm>
            </p:contentPart>
          </mc:Choice>
          <mc:Fallback>
            <p:pic>
              <p:nvPicPr>
                <p:cNvPr id="1681" name="Ink 1680">
                  <a:extLst>
                    <a:ext uri="{FF2B5EF4-FFF2-40B4-BE49-F238E27FC236}">
                      <a16:creationId xmlns:a16="http://schemas.microsoft.com/office/drawing/2014/main" id="{E41392D5-90C9-FCE9-47E0-2F8CC866A684}"/>
                    </a:ext>
                  </a:extLst>
                </p:cNvPr>
                <p:cNvPicPr/>
                <p:nvPr/>
              </p:nvPicPr>
              <p:blipFill>
                <a:blip r:embed="rId136"/>
                <a:stretch>
                  <a:fillRect/>
                </a:stretch>
              </p:blipFill>
              <p:spPr>
                <a:xfrm>
                  <a:off x="2955780" y="5261310"/>
                  <a:ext cx="1715040"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682" name="Ink 1681">
                  <a:extLst>
                    <a:ext uri="{FF2B5EF4-FFF2-40B4-BE49-F238E27FC236}">
                      <a16:creationId xmlns:a16="http://schemas.microsoft.com/office/drawing/2014/main" id="{8DB6C26F-8A3A-17FE-B7E7-6C8CBCF2074A}"/>
                    </a:ext>
                  </a:extLst>
                </p14:cNvPr>
                <p14:cNvContentPartPr/>
                <p14:nvPr/>
              </p14:nvContentPartPr>
              <p14:xfrm>
                <a:off x="4600980" y="5175270"/>
                <a:ext cx="163800" cy="498600"/>
              </p14:xfrm>
            </p:contentPart>
          </mc:Choice>
          <mc:Fallback>
            <p:pic>
              <p:nvPicPr>
                <p:cNvPr id="1682" name="Ink 1681">
                  <a:extLst>
                    <a:ext uri="{FF2B5EF4-FFF2-40B4-BE49-F238E27FC236}">
                      <a16:creationId xmlns:a16="http://schemas.microsoft.com/office/drawing/2014/main" id="{8DB6C26F-8A3A-17FE-B7E7-6C8CBCF2074A}"/>
                    </a:ext>
                  </a:extLst>
                </p:cNvPr>
                <p:cNvPicPr/>
                <p:nvPr/>
              </p:nvPicPr>
              <p:blipFill>
                <a:blip r:embed="rId138"/>
                <a:stretch>
                  <a:fillRect/>
                </a:stretch>
              </p:blipFill>
              <p:spPr>
                <a:xfrm>
                  <a:off x="4594860" y="5169150"/>
                  <a:ext cx="176040" cy="5108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683" name="Ink 1682">
                  <a:extLst>
                    <a:ext uri="{FF2B5EF4-FFF2-40B4-BE49-F238E27FC236}">
                      <a16:creationId xmlns:a16="http://schemas.microsoft.com/office/drawing/2014/main" id="{B7BDA56F-5B41-6362-E70F-F88F638529AD}"/>
                    </a:ext>
                  </a:extLst>
                </p14:cNvPr>
                <p14:cNvContentPartPr/>
                <p14:nvPr/>
              </p14:nvContentPartPr>
              <p14:xfrm>
                <a:off x="5081580" y="5341590"/>
                <a:ext cx="187200" cy="340920"/>
              </p14:xfrm>
            </p:contentPart>
          </mc:Choice>
          <mc:Fallback>
            <p:pic>
              <p:nvPicPr>
                <p:cNvPr id="1683" name="Ink 1682">
                  <a:extLst>
                    <a:ext uri="{FF2B5EF4-FFF2-40B4-BE49-F238E27FC236}">
                      <a16:creationId xmlns:a16="http://schemas.microsoft.com/office/drawing/2014/main" id="{B7BDA56F-5B41-6362-E70F-F88F638529AD}"/>
                    </a:ext>
                  </a:extLst>
                </p:cNvPr>
                <p:cNvPicPr/>
                <p:nvPr/>
              </p:nvPicPr>
              <p:blipFill>
                <a:blip r:embed="rId140"/>
                <a:stretch>
                  <a:fillRect/>
                </a:stretch>
              </p:blipFill>
              <p:spPr>
                <a:xfrm>
                  <a:off x="5075460" y="5335470"/>
                  <a:ext cx="1994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684" name="Ink 1683">
                  <a:extLst>
                    <a:ext uri="{FF2B5EF4-FFF2-40B4-BE49-F238E27FC236}">
                      <a16:creationId xmlns:a16="http://schemas.microsoft.com/office/drawing/2014/main" id="{BC6687C9-2CF0-39F0-D41D-93B2389D766A}"/>
                    </a:ext>
                  </a:extLst>
                </p14:cNvPr>
                <p14:cNvContentPartPr/>
                <p14:nvPr/>
              </p14:nvContentPartPr>
              <p14:xfrm>
                <a:off x="5372460" y="5205150"/>
                <a:ext cx="159120" cy="667080"/>
              </p14:xfrm>
            </p:contentPart>
          </mc:Choice>
          <mc:Fallback>
            <p:pic>
              <p:nvPicPr>
                <p:cNvPr id="1684" name="Ink 1683">
                  <a:extLst>
                    <a:ext uri="{FF2B5EF4-FFF2-40B4-BE49-F238E27FC236}">
                      <a16:creationId xmlns:a16="http://schemas.microsoft.com/office/drawing/2014/main" id="{BC6687C9-2CF0-39F0-D41D-93B2389D766A}"/>
                    </a:ext>
                  </a:extLst>
                </p:cNvPr>
                <p:cNvPicPr/>
                <p:nvPr/>
              </p:nvPicPr>
              <p:blipFill>
                <a:blip r:embed="rId142"/>
                <a:stretch>
                  <a:fillRect/>
                </a:stretch>
              </p:blipFill>
              <p:spPr>
                <a:xfrm>
                  <a:off x="5366340" y="5199030"/>
                  <a:ext cx="171360" cy="6793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685" name="Ink 1684">
                  <a:extLst>
                    <a:ext uri="{FF2B5EF4-FFF2-40B4-BE49-F238E27FC236}">
                      <a16:creationId xmlns:a16="http://schemas.microsoft.com/office/drawing/2014/main" id="{88397FC1-FE82-945B-E96F-0CBBDE5C118A}"/>
                    </a:ext>
                  </a:extLst>
                </p14:cNvPr>
                <p14:cNvContentPartPr/>
                <p14:nvPr/>
              </p14:nvContentPartPr>
              <p14:xfrm>
                <a:off x="5598180" y="5348430"/>
                <a:ext cx="298440" cy="417600"/>
              </p14:xfrm>
            </p:contentPart>
          </mc:Choice>
          <mc:Fallback>
            <p:pic>
              <p:nvPicPr>
                <p:cNvPr id="1685" name="Ink 1684">
                  <a:extLst>
                    <a:ext uri="{FF2B5EF4-FFF2-40B4-BE49-F238E27FC236}">
                      <a16:creationId xmlns:a16="http://schemas.microsoft.com/office/drawing/2014/main" id="{88397FC1-FE82-945B-E96F-0CBBDE5C118A}"/>
                    </a:ext>
                  </a:extLst>
                </p:cNvPr>
                <p:cNvPicPr/>
                <p:nvPr/>
              </p:nvPicPr>
              <p:blipFill>
                <a:blip r:embed="rId144"/>
                <a:stretch>
                  <a:fillRect/>
                </a:stretch>
              </p:blipFill>
              <p:spPr>
                <a:xfrm>
                  <a:off x="5592060" y="5342310"/>
                  <a:ext cx="3106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718" name="Ink 1717">
                  <a:extLst>
                    <a:ext uri="{FF2B5EF4-FFF2-40B4-BE49-F238E27FC236}">
                      <a16:creationId xmlns:a16="http://schemas.microsoft.com/office/drawing/2014/main" id="{EF4609EA-78A3-D4FE-79B7-FC62B2122FCC}"/>
                    </a:ext>
                  </a:extLst>
                </p14:cNvPr>
                <p14:cNvContentPartPr/>
                <p14:nvPr/>
              </p14:nvContentPartPr>
              <p14:xfrm>
                <a:off x="6494940" y="8259390"/>
                <a:ext cx="82080" cy="345960"/>
              </p14:xfrm>
            </p:contentPart>
          </mc:Choice>
          <mc:Fallback>
            <p:pic>
              <p:nvPicPr>
                <p:cNvPr id="1718" name="Ink 1717">
                  <a:extLst>
                    <a:ext uri="{FF2B5EF4-FFF2-40B4-BE49-F238E27FC236}">
                      <a16:creationId xmlns:a16="http://schemas.microsoft.com/office/drawing/2014/main" id="{EF4609EA-78A3-D4FE-79B7-FC62B2122FCC}"/>
                    </a:ext>
                  </a:extLst>
                </p:cNvPr>
                <p:cNvPicPr/>
                <p:nvPr/>
              </p:nvPicPr>
              <p:blipFill>
                <a:blip r:embed="rId146"/>
                <a:stretch>
                  <a:fillRect/>
                </a:stretch>
              </p:blipFill>
              <p:spPr>
                <a:xfrm>
                  <a:off x="6488820" y="8253270"/>
                  <a:ext cx="943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719" name="Ink 1718">
                  <a:extLst>
                    <a:ext uri="{FF2B5EF4-FFF2-40B4-BE49-F238E27FC236}">
                      <a16:creationId xmlns:a16="http://schemas.microsoft.com/office/drawing/2014/main" id="{A3E04B2B-88B1-B887-D651-87A17D6D22DE}"/>
                    </a:ext>
                  </a:extLst>
                </p14:cNvPr>
                <p14:cNvContentPartPr/>
                <p14:nvPr/>
              </p14:nvContentPartPr>
              <p14:xfrm>
                <a:off x="6671700" y="8339670"/>
                <a:ext cx="258120" cy="200160"/>
              </p14:xfrm>
            </p:contentPart>
          </mc:Choice>
          <mc:Fallback>
            <p:pic>
              <p:nvPicPr>
                <p:cNvPr id="1719" name="Ink 1718">
                  <a:extLst>
                    <a:ext uri="{FF2B5EF4-FFF2-40B4-BE49-F238E27FC236}">
                      <a16:creationId xmlns:a16="http://schemas.microsoft.com/office/drawing/2014/main" id="{A3E04B2B-88B1-B887-D651-87A17D6D22DE}"/>
                    </a:ext>
                  </a:extLst>
                </p:cNvPr>
                <p:cNvPicPr/>
                <p:nvPr/>
              </p:nvPicPr>
              <p:blipFill>
                <a:blip r:embed="rId148"/>
                <a:stretch>
                  <a:fillRect/>
                </a:stretch>
              </p:blipFill>
              <p:spPr>
                <a:xfrm>
                  <a:off x="6665580" y="8333550"/>
                  <a:ext cx="270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720" name="Ink 1719">
                  <a:extLst>
                    <a:ext uri="{FF2B5EF4-FFF2-40B4-BE49-F238E27FC236}">
                      <a16:creationId xmlns:a16="http://schemas.microsoft.com/office/drawing/2014/main" id="{B92A9934-67D6-9E1B-91D0-37155F39724C}"/>
                    </a:ext>
                  </a:extLst>
                </p14:cNvPr>
                <p14:cNvContentPartPr/>
                <p14:nvPr/>
              </p14:nvContentPartPr>
              <p14:xfrm>
                <a:off x="7001460" y="8261910"/>
                <a:ext cx="239400" cy="142920"/>
              </p14:xfrm>
            </p:contentPart>
          </mc:Choice>
          <mc:Fallback>
            <p:pic>
              <p:nvPicPr>
                <p:cNvPr id="1720" name="Ink 1719">
                  <a:extLst>
                    <a:ext uri="{FF2B5EF4-FFF2-40B4-BE49-F238E27FC236}">
                      <a16:creationId xmlns:a16="http://schemas.microsoft.com/office/drawing/2014/main" id="{B92A9934-67D6-9E1B-91D0-37155F39724C}"/>
                    </a:ext>
                  </a:extLst>
                </p:cNvPr>
                <p:cNvPicPr/>
                <p:nvPr/>
              </p:nvPicPr>
              <p:blipFill>
                <a:blip r:embed="rId150"/>
                <a:stretch>
                  <a:fillRect/>
                </a:stretch>
              </p:blipFill>
              <p:spPr>
                <a:xfrm>
                  <a:off x="6995340" y="8255790"/>
                  <a:ext cx="2516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721" name="Ink 1720">
                  <a:extLst>
                    <a:ext uri="{FF2B5EF4-FFF2-40B4-BE49-F238E27FC236}">
                      <a16:creationId xmlns:a16="http://schemas.microsoft.com/office/drawing/2014/main" id="{FE4DCBFF-EADE-E38D-384B-7AF1FA6FEB4F}"/>
                    </a:ext>
                  </a:extLst>
                </p14:cNvPr>
                <p14:cNvContentPartPr/>
                <p14:nvPr/>
              </p14:nvContentPartPr>
              <p14:xfrm>
                <a:off x="7051860" y="8252190"/>
                <a:ext cx="174240" cy="254520"/>
              </p14:xfrm>
            </p:contentPart>
          </mc:Choice>
          <mc:Fallback>
            <p:pic>
              <p:nvPicPr>
                <p:cNvPr id="1721" name="Ink 1720">
                  <a:extLst>
                    <a:ext uri="{FF2B5EF4-FFF2-40B4-BE49-F238E27FC236}">
                      <a16:creationId xmlns:a16="http://schemas.microsoft.com/office/drawing/2014/main" id="{FE4DCBFF-EADE-E38D-384B-7AF1FA6FEB4F}"/>
                    </a:ext>
                  </a:extLst>
                </p:cNvPr>
                <p:cNvPicPr/>
                <p:nvPr/>
              </p:nvPicPr>
              <p:blipFill>
                <a:blip r:embed="rId152"/>
                <a:stretch>
                  <a:fillRect/>
                </a:stretch>
              </p:blipFill>
              <p:spPr>
                <a:xfrm>
                  <a:off x="7045740" y="8246070"/>
                  <a:ext cx="18648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722" name="Ink 1721">
                  <a:extLst>
                    <a:ext uri="{FF2B5EF4-FFF2-40B4-BE49-F238E27FC236}">
                      <a16:creationId xmlns:a16="http://schemas.microsoft.com/office/drawing/2014/main" id="{07D50116-C2D9-1315-7D1B-193993675A15}"/>
                    </a:ext>
                  </a:extLst>
                </p14:cNvPr>
                <p14:cNvContentPartPr/>
                <p14:nvPr/>
              </p14:nvContentPartPr>
              <p14:xfrm>
                <a:off x="7342740" y="8075430"/>
                <a:ext cx="163440" cy="457560"/>
              </p14:xfrm>
            </p:contentPart>
          </mc:Choice>
          <mc:Fallback>
            <p:pic>
              <p:nvPicPr>
                <p:cNvPr id="1722" name="Ink 1721">
                  <a:extLst>
                    <a:ext uri="{FF2B5EF4-FFF2-40B4-BE49-F238E27FC236}">
                      <a16:creationId xmlns:a16="http://schemas.microsoft.com/office/drawing/2014/main" id="{07D50116-C2D9-1315-7D1B-193993675A15}"/>
                    </a:ext>
                  </a:extLst>
                </p:cNvPr>
                <p:cNvPicPr/>
                <p:nvPr/>
              </p:nvPicPr>
              <p:blipFill>
                <a:blip r:embed="rId154"/>
                <a:stretch>
                  <a:fillRect/>
                </a:stretch>
              </p:blipFill>
              <p:spPr>
                <a:xfrm>
                  <a:off x="7336620" y="8069310"/>
                  <a:ext cx="17568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724" name="Ink 1723">
                  <a:extLst>
                    <a:ext uri="{FF2B5EF4-FFF2-40B4-BE49-F238E27FC236}">
                      <a16:creationId xmlns:a16="http://schemas.microsoft.com/office/drawing/2014/main" id="{ADD5F7A7-B35C-AF95-4847-78CF25B8E779}"/>
                    </a:ext>
                  </a:extLst>
                </p14:cNvPr>
                <p14:cNvContentPartPr/>
                <p14:nvPr/>
              </p14:nvContentPartPr>
              <p14:xfrm>
                <a:off x="8654220" y="8242110"/>
                <a:ext cx="346680" cy="348120"/>
              </p14:xfrm>
            </p:contentPart>
          </mc:Choice>
          <mc:Fallback>
            <p:pic>
              <p:nvPicPr>
                <p:cNvPr id="1724" name="Ink 1723">
                  <a:extLst>
                    <a:ext uri="{FF2B5EF4-FFF2-40B4-BE49-F238E27FC236}">
                      <a16:creationId xmlns:a16="http://schemas.microsoft.com/office/drawing/2014/main" id="{ADD5F7A7-B35C-AF95-4847-78CF25B8E779}"/>
                    </a:ext>
                  </a:extLst>
                </p:cNvPr>
                <p:cNvPicPr/>
                <p:nvPr/>
              </p:nvPicPr>
              <p:blipFill>
                <a:blip r:embed="rId156"/>
                <a:stretch>
                  <a:fillRect/>
                </a:stretch>
              </p:blipFill>
              <p:spPr>
                <a:xfrm>
                  <a:off x="8648100" y="8235990"/>
                  <a:ext cx="3589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725" name="Ink 1724">
                  <a:extLst>
                    <a:ext uri="{FF2B5EF4-FFF2-40B4-BE49-F238E27FC236}">
                      <a16:creationId xmlns:a16="http://schemas.microsoft.com/office/drawing/2014/main" id="{BD5C1D18-C147-CCD8-EF33-325F757875AD}"/>
                    </a:ext>
                  </a:extLst>
                </p14:cNvPr>
                <p14:cNvContentPartPr/>
                <p14:nvPr/>
              </p14:nvContentPartPr>
              <p14:xfrm>
                <a:off x="8573580" y="8252190"/>
                <a:ext cx="396360" cy="523800"/>
              </p14:xfrm>
            </p:contentPart>
          </mc:Choice>
          <mc:Fallback>
            <p:pic>
              <p:nvPicPr>
                <p:cNvPr id="1725" name="Ink 1724">
                  <a:extLst>
                    <a:ext uri="{FF2B5EF4-FFF2-40B4-BE49-F238E27FC236}">
                      <a16:creationId xmlns:a16="http://schemas.microsoft.com/office/drawing/2014/main" id="{BD5C1D18-C147-CCD8-EF33-325F757875AD}"/>
                    </a:ext>
                  </a:extLst>
                </p:cNvPr>
                <p:cNvPicPr/>
                <p:nvPr/>
              </p:nvPicPr>
              <p:blipFill>
                <a:blip r:embed="rId158"/>
                <a:stretch>
                  <a:fillRect/>
                </a:stretch>
              </p:blipFill>
              <p:spPr>
                <a:xfrm>
                  <a:off x="8567460" y="8246070"/>
                  <a:ext cx="408600" cy="5360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726" name="Ink 1725">
                  <a:extLst>
                    <a:ext uri="{FF2B5EF4-FFF2-40B4-BE49-F238E27FC236}">
                      <a16:creationId xmlns:a16="http://schemas.microsoft.com/office/drawing/2014/main" id="{F20EE54B-AA4C-FBEC-0A54-162EBD5CBE28}"/>
                    </a:ext>
                  </a:extLst>
                </p14:cNvPr>
                <p14:cNvContentPartPr/>
                <p14:nvPr/>
              </p14:nvContentPartPr>
              <p14:xfrm>
                <a:off x="8510580" y="8069670"/>
                <a:ext cx="576360" cy="708120"/>
              </p14:xfrm>
            </p:contentPart>
          </mc:Choice>
          <mc:Fallback>
            <p:pic>
              <p:nvPicPr>
                <p:cNvPr id="1726" name="Ink 1725">
                  <a:extLst>
                    <a:ext uri="{FF2B5EF4-FFF2-40B4-BE49-F238E27FC236}">
                      <a16:creationId xmlns:a16="http://schemas.microsoft.com/office/drawing/2014/main" id="{F20EE54B-AA4C-FBEC-0A54-162EBD5CBE28}"/>
                    </a:ext>
                  </a:extLst>
                </p:cNvPr>
                <p:cNvPicPr/>
                <p:nvPr/>
              </p:nvPicPr>
              <p:blipFill>
                <a:blip r:embed="rId160"/>
                <a:stretch>
                  <a:fillRect/>
                </a:stretch>
              </p:blipFill>
              <p:spPr>
                <a:xfrm>
                  <a:off x="8504460" y="8063550"/>
                  <a:ext cx="588600" cy="7203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727" name="Ink 1726">
                  <a:extLst>
                    <a:ext uri="{FF2B5EF4-FFF2-40B4-BE49-F238E27FC236}">
                      <a16:creationId xmlns:a16="http://schemas.microsoft.com/office/drawing/2014/main" id="{7F3B1D2F-E920-D4AD-C160-99275160C874}"/>
                    </a:ext>
                  </a:extLst>
                </p14:cNvPr>
                <p14:cNvContentPartPr/>
                <p14:nvPr/>
              </p14:nvContentPartPr>
              <p14:xfrm>
                <a:off x="8521740" y="8138790"/>
                <a:ext cx="477720" cy="524520"/>
              </p14:xfrm>
            </p:contentPart>
          </mc:Choice>
          <mc:Fallback>
            <p:pic>
              <p:nvPicPr>
                <p:cNvPr id="1727" name="Ink 1726">
                  <a:extLst>
                    <a:ext uri="{FF2B5EF4-FFF2-40B4-BE49-F238E27FC236}">
                      <a16:creationId xmlns:a16="http://schemas.microsoft.com/office/drawing/2014/main" id="{7F3B1D2F-E920-D4AD-C160-99275160C874}"/>
                    </a:ext>
                  </a:extLst>
                </p:cNvPr>
                <p:cNvPicPr/>
                <p:nvPr/>
              </p:nvPicPr>
              <p:blipFill>
                <a:blip r:embed="rId162"/>
                <a:stretch>
                  <a:fillRect/>
                </a:stretch>
              </p:blipFill>
              <p:spPr>
                <a:xfrm>
                  <a:off x="8515620" y="8132670"/>
                  <a:ext cx="48996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728" name="Ink 1727">
                  <a:extLst>
                    <a:ext uri="{FF2B5EF4-FFF2-40B4-BE49-F238E27FC236}">
                      <a16:creationId xmlns:a16="http://schemas.microsoft.com/office/drawing/2014/main" id="{796E6401-71DA-0A8A-A7FC-9D820DE31C29}"/>
                    </a:ext>
                  </a:extLst>
                </p14:cNvPr>
                <p14:cNvContentPartPr/>
                <p14:nvPr/>
              </p14:nvContentPartPr>
              <p14:xfrm>
                <a:off x="8603460" y="8235630"/>
                <a:ext cx="263520" cy="390960"/>
              </p14:xfrm>
            </p:contentPart>
          </mc:Choice>
          <mc:Fallback>
            <p:pic>
              <p:nvPicPr>
                <p:cNvPr id="1728" name="Ink 1727">
                  <a:extLst>
                    <a:ext uri="{FF2B5EF4-FFF2-40B4-BE49-F238E27FC236}">
                      <a16:creationId xmlns:a16="http://schemas.microsoft.com/office/drawing/2014/main" id="{796E6401-71DA-0A8A-A7FC-9D820DE31C29}"/>
                    </a:ext>
                  </a:extLst>
                </p:cNvPr>
                <p:cNvPicPr/>
                <p:nvPr/>
              </p:nvPicPr>
              <p:blipFill>
                <a:blip r:embed="rId164"/>
                <a:stretch>
                  <a:fillRect/>
                </a:stretch>
              </p:blipFill>
              <p:spPr>
                <a:xfrm>
                  <a:off x="8597340" y="8229510"/>
                  <a:ext cx="27576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729" name="Ink 1728">
                  <a:extLst>
                    <a:ext uri="{FF2B5EF4-FFF2-40B4-BE49-F238E27FC236}">
                      <a16:creationId xmlns:a16="http://schemas.microsoft.com/office/drawing/2014/main" id="{79019936-BA3D-FB9F-492A-7EDB10805B96}"/>
                    </a:ext>
                  </a:extLst>
                </p14:cNvPr>
                <p14:cNvContentPartPr/>
                <p14:nvPr/>
              </p14:nvContentPartPr>
              <p14:xfrm>
                <a:off x="8611020" y="8257950"/>
                <a:ext cx="330480" cy="405000"/>
              </p14:xfrm>
            </p:contentPart>
          </mc:Choice>
          <mc:Fallback>
            <p:pic>
              <p:nvPicPr>
                <p:cNvPr id="1729" name="Ink 1728">
                  <a:extLst>
                    <a:ext uri="{FF2B5EF4-FFF2-40B4-BE49-F238E27FC236}">
                      <a16:creationId xmlns:a16="http://schemas.microsoft.com/office/drawing/2014/main" id="{79019936-BA3D-FB9F-492A-7EDB10805B96}"/>
                    </a:ext>
                  </a:extLst>
                </p:cNvPr>
                <p:cNvPicPr/>
                <p:nvPr/>
              </p:nvPicPr>
              <p:blipFill>
                <a:blip r:embed="rId166"/>
                <a:stretch>
                  <a:fillRect/>
                </a:stretch>
              </p:blipFill>
              <p:spPr>
                <a:xfrm>
                  <a:off x="8604900" y="8251830"/>
                  <a:ext cx="34272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730" name="Ink 1729">
                  <a:extLst>
                    <a:ext uri="{FF2B5EF4-FFF2-40B4-BE49-F238E27FC236}">
                      <a16:creationId xmlns:a16="http://schemas.microsoft.com/office/drawing/2014/main" id="{5C81D2FC-4F26-D7FC-007B-015D4544DBCD}"/>
                    </a:ext>
                  </a:extLst>
                </p14:cNvPr>
                <p14:cNvContentPartPr/>
                <p14:nvPr/>
              </p14:nvContentPartPr>
              <p14:xfrm>
                <a:off x="8509140" y="8091990"/>
                <a:ext cx="566640" cy="734400"/>
              </p14:xfrm>
            </p:contentPart>
          </mc:Choice>
          <mc:Fallback>
            <p:pic>
              <p:nvPicPr>
                <p:cNvPr id="1730" name="Ink 1729">
                  <a:extLst>
                    <a:ext uri="{FF2B5EF4-FFF2-40B4-BE49-F238E27FC236}">
                      <a16:creationId xmlns:a16="http://schemas.microsoft.com/office/drawing/2014/main" id="{5C81D2FC-4F26-D7FC-007B-015D4544DBCD}"/>
                    </a:ext>
                  </a:extLst>
                </p:cNvPr>
                <p:cNvPicPr/>
                <p:nvPr/>
              </p:nvPicPr>
              <p:blipFill>
                <a:blip r:embed="rId168"/>
                <a:stretch>
                  <a:fillRect/>
                </a:stretch>
              </p:blipFill>
              <p:spPr>
                <a:xfrm>
                  <a:off x="8503020" y="8085870"/>
                  <a:ext cx="578880" cy="746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688" name="Ink 1687">
                  <a:extLst>
                    <a:ext uri="{FF2B5EF4-FFF2-40B4-BE49-F238E27FC236}">
                      <a16:creationId xmlns:a16="http://schemas.microsoft.com/office/drawing/2014/main" id="{0B486962-89C2-699A-DA82-F616313DCAC9}"/>
                    </a:ext>
                  </a:extLst>
                </p14:cNvPr>
                <p14:cNvContentPartPr/>
                <p14:nvPr/>
              </p14:nvContentPartPr>
              <p14:xfrm>
                <a:off x="6150780" y="5937030"/>
                <a:ext cx="1089720" cy="1938240"/>
              </p14:xfrm>
            </p:contentPart>
          </mc:Choice>
          <mc:Fallback>
            <p:pic>
              <p:nvPicPr>
                <p:cNvPr id="1688" name="Ink 1687">
                  <a:extLst>
                    <a:ext uri="{FF2B5EF4-FFF2-40B4-BE49-F238E27FC236}">
                      <a16:creationId xmlns:a16="http://schemas.microsoft.com/office/drawing/2014/main" id="{0B486962-89C2-699A-DA82-F616313DCAC9}"/>
                    </a:ext>
                  </a:extLst>
                </p:cNvPr>
                <p:cNvPicPr/>
                <p:nvPr/>
              </p:nvPicPr>
              <p:blipFill>
                <a:blip r:embed="rId170"/>
                <a:stretch>
                  <a:fillRect/>
                </a:stretch>
              </p:blipFill>
              <p:spPr>
                <a:xfrm>
                  <a:off x="6144660" y="5930910"/>
                  <a:ext cx="1101960" cy="19504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689" name="Ink 1688">
                  <a:extLst>
                    <a:ext uri="{FF2B5EF4-FFF2-40B4-BE49-F238E27FC236}">
                      <a16:creationId xmlns:a16="http://schemas.microsoft.com/office/drawing/2014/main" id="{08766A8D-6EE1-7CF6-C090-DD1BAAA2F22A}"/>
                    </a:ext>
                  </a:extLst>
                </p14:cNvPr>
                <p14:cNvContentPartPr/>
                <p14:nvPr/>
              </p14:nvContentPartPr>
              <p14:xfrm>
                <a:off x="8514540" y="5750910"/>
                <a:ext cx="1406520" cy="1978200"/>
              </p14:xfrm>
            </p:contentPart>
          </mc:Choice>
          <mc:Fallback>
            <p:pic>
              <p:nvPicPr>
                <p:cNvPr id="1689" name="Ink 1688">
                  <a:extLst>
                    <a:ext uri="{FF2B5EF4-FFF2-40B4-BE49-F238E27FC236}">
                      <a16:creationId xmlns:a16="http://schemas.microsoft.com/office/drawing/2014/main" id="{08766A8D-6EE1-7CF6-C090-DD1BAAA2F22A}"/>
                    </a:ext>
                  </a:extLst>
                </p:cNvPr>
                <p:cNvPicPr/>
                <p:nvPr/>
              </p:nvPicPr>
              <p:blipFill>
                <a:blip r:embed="rId172"/>
                <a:stretch>
                  <a:fillRect/>
                </a:stretch>
              </p:blipFill>
              <p:spPr>
                <a:xfrm>
                  <a:off x="8508420" y="5744790"/>
                  <a:ext cx="1418760" cy="1990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690" name="Ink 1689">
                  <a:extLst>
                    <a:ext uri="{FF2B5EF4-FFF2-40B4-BE49-F238E27FC236}">
                      <a16:creationId xmlns:a16="http://schemas.microsoft.com/office/drawing/2014/main" id="{70A2090C-37B5-9841-42C4-8DE5068760C7}"/>
                    </a:ext>
                  </a:extLst>
                </p14:cNvPr>
                <p14:cNvContentPartPr/>
                <p14:nvPr/>
              </p14:nvContentPartPr>
              <p14:xfrm>
                <a:off x="6711300" y="5568390"/>
                <a:ext cx="234360" cy="453240"/>
              </p14:xfrm>
            </p:contentPart>
          </mc:Choice>
          <mc:Fallback>
            <p:pic>
              <p:nvPicPr>
                <p:cNvPr id="1690" name="Ink 1689">
                  <a:extLst>
                    <a:ext uri="{FF2B5EF4-FFF2-40B4-BE49-F238E27FC236}">
                      <a16:creationId xmlns:a16="http://schemas.microsoft.com/office/drawing/2014/main" id="{70A2090C-37B5-9841-42C4-8DE5068760C7}"/>
                    </a:ext>
                  </a:extLst>
                </p:cNvPr>
                <p:cNvPicPr/>
                <p:nvPr/>
              </p:nvPicPr>
              <p:blipFill>
                <a:blip r:embed="rId174"/>
                <a:stretch>
                  <a:fillRect/>
                </a:stretch>
              </p:blipFill>
              <p:spPr>
                <a:xfrm>
                  <a:off x="6705180" y="5562270"/>
                  <a:ext cx="24660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691" name="Ink 1690">
                  <a:extLst>
                    <a:ext uri="{FF2B5EF4-FFF2-40B4-BE49-F238E27FC236}">
                      <a16:creationId xmlns:a16="http://schemas.microsoft.com/office/drawing/2014/main" id="{516621CD-9F0C-F5E3-F48C-EA43F76F143C}"/>
                    </a:ext>
                  </a:extLst>
                </p14:cNvPr>
                <p14:cNvContentPartPr/>
                <p14:nvPr/>
              </p14:nvContentPartPr>
              <p14:xfrm>
                <a:off x="6769620" y="5830830"/>
                <a:ext cx="115920" cy="69840"/>
              </p14:xfrm>
            </p:contentPart>
          </mc:Choice>
          <mc:Fallback>
            <p:pic>
              <p:nvPicPr>
                <p:cNvPr id="1691" name="Ink 1690">
                  <a:extLst>
                    <a:ext uri="{FF2B5EF4-FFF2-40B4-BE49-F238E27FC236}">
                      <a16:creationId xmlns:a16="http://schemas.microsoft.com/office/drawing/2014/main" id="{516621CD-9F0C-F5E3-F48C-EA43F76F143C}"/>
                    </a:ext>
                  </a:extLst>
                </p:cNvPr>
                <p:cNvPicPr/>
                <p:nvPr/>
              </p:nvPicPr>
              <p:blipFill>
                <a:blip r:embed="rId176"/>
                <a:stretch>
                  <a:fillRect/>
                </a:stretch>
              </p:blipFill>
              <p:spPr>
                <a:xfrm>
                  <a:off x="6763500" y="5824710"/>
                  <a:ext cx="1281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692" name="Ink 1691">
                  <a:extLst>
                    <a:ext uri="{FF2B5EF4-FFF2-40B4-BE49-F238E27FC236}">
                      <a16:creationId xmlns:a16="http://schemas.microsoft.com/office/drawing/2014/main" id="{91BF5848-ADCE-3E49-C053-1781F46E3030}"/>
                    </a:ext>
                  </a:extLst>
                </p14:cNvPr>
                <p14:cNvContentPartPr/>
                <p14:nvPr/>
              </p14:nvContentPartPr>
              <p14:xfrm>
                <a:off x="7101540" y="5788350"/>
                <a:ext cx="7560" cy="157320"/>
              </p14:xfrm>
            </p:contentPart>
          </mc:Choice>
          <mc:Fallback>
            <p:pic>
              <p:nvPicPr>
                <p:cNvPr id="1692" name="Ink 1691">
                  <a:extLst>
                    <a:ext uri="{FF2B5EF4-FFF2-40B4-BE49-F238E27FC236}">
                      <a16:creationId xmlns:a16="http://schemas.microsoft.com/office/drawing/2014/main" id="{91BF5848-ADCE-3E49-C053-1781F46E3030}"/>
                    </a:ext>
                  </a:extLst>
                </p:cNvPr>
                <p:cNvPicPr/>
                <p:nvPr/>
              </p:nvPicPr>
              <p:blipFill>
                <a:blip r:embed="rId178"/>
                <a:stretch>
                  <a:fillRect/>
                </a:stretch>
              </p:blipFill>
              <p:spPr>
                <a:xfrm>
                  <a:off x="7095420" y="5782230"/>
                  <a:ext cx="1980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693" name="Ink 1692">
                  <a:extLst>
                    <a:ext uri="{FF2B5EF4-FFF2-40B4-BE49-F238E27FC236}">
                      <a16:creationId xmlns:a16="http://schemas.microsoft.com/office/drawing/2014/main" id="{CBDCBCF5-1590-A3B5-0B12-7FEF3DD9B68E}"/>
                    </a:ext>
                  </a:extLst>
                </p14:cNvPr>
                <p14:cNvContentPartPr/>
                <p14:nvPr/>
              </p14:nvContentPartPr>
              <p14:xfrm>
                <a:off x="7395300" y="5473350"/>
                <a:ext cx="173520" cy="459000"/>
              </p14:xfrm>
            </p:contentPart>
          </mc:Choice>
          <mc:Fallback>
            <p:pic>
              <p:nvPicPr>
                <p:cNvPr id="1693" name="Ink 1692">
                  <a:extLst>
                    <a:ext uri="{FF2B5EF4-FFF2-40B4-BE49-F238E27FC236}">
                      <a16:creationId xmlns:a16="http://schemas.microsoft.com/office/drawing/2014/main" id="{CBDCBCF5-1590-A3B5-0B12-7FEF3DD9B68E}"/>
                    </a:ext>
                  </a:extLst>
                </p:cNvPr>
                <p:cNvPicPr/>
                <p:nvPr/>
              </p:nvPicPr>
              <p:blipFill>
                <a:blip r:embed="rId180"/>
                <a:stretch>
                  <a:fillRect/>
                </a:stretch>
              </p:blipFill>
              <p:spPr>
                <a:xfrm>
                  <a:off x="7389180" y="5467230"/>
                  <a:ext cx="18576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694" name="Ink 1693">
                  <a:extLst>
                    <a:ext uri="{FF2B5EF4-FFF2-40B4-BE49-F238E27FC236}">
                      <a16:creationId xmlns:a16="http://schemas.microsoft.com/office/drawing/2014/main" id="{6D35EA2C-7A4F-60EF-F549-3F2E295EE142}"/>
                    </a:ext>
                  </a:extLst>
                </p14:cNvPr>
                <p14:cNvContentPartPr/>
                <p14:nvPr/>
              </p14:nvContentPartPr>
              <p14:xfrm>
                <a:off x="7474140" y="5749470"/>
                <a:ext cx="55800" cy="23760"/>
              </p14:xfrm>
            </p:contentPart>
          </mc:Choice>
          <mc:Fallback>
            <p:pic>
              <p:nvPicPr>
                <p:cNvPr id="1694" name="Ink 1693">
                  <a:extLst>
                    <a:ext uri="{FF2B5EF4-FFF2-40B4-BE49-F238E27FC236}">
                      <a16:creationId xmlns:a16="http://schemas.microsoft.com/office/drawing/2014/main" id="{6D35EA2C-7A4F-60EF-F549-3F2E295EE142}"/>
                    </a:ext>
                  </a:extLst>
                </p:cNvPr>
                <p:cNvPicPr/>
                <p:nvPr/>
              </p:nvPicPr>
              <p:blipFill>
                <a:blip r:embed="rId182"/>
                <a:stretch>
                  <a:fillRect/>
                </a:stretch>
              </p:blipFill>
              <p:spPr>
                <a:xfrm>
                  <a:off x="7468020" y="5743350"/>
                  <a:ext cx="6804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695" name="Ink 1694">
                  <a:extLst>
                    <a:ext uri="{FF2B5EF4-FFF2-40B4-BE49-F238E27FC236}">
                      <a16:creationId xmlns:a16="http://schemas.microsoft.com/office/drawing/2014/main" id="{37CD0358-E3DF-D6C8-D782-85B10F1D430D}"/>
                    </a:ext>
                  </a:extLst>
                </p14:cNvPr>
                <p14:cNvContentPartPr/>
                <p14:nvPr/>
              </p14:nvContentPartPr>
              <p14:xfrm>
                <a:off x="7778340" y="5709510"/>
                <a:ext cx="228240" cy="173160"/>
              </p14:xfrm>
            </p:contentPart>
          </mc:Choice>
          <mc:Fallback>
            <p:pic>
              <p:nvPicPr>
                <p:cNvPr id="1695" name="Ink 1694">
                  <a:extLst>
                    <a:ext uri="{FF2B5EF4-FFF2-40B4-BE49-F238E27FC236}">
                      <a16:creationId xmlns:a16="http://schemas.microsoft.com/office/drawing/2014/main" id="{37CD0358-E3DF-D6C8-D782-85B10F1D430D}"/>
                    </a:ext>
                  </a:extLst>
                </p:cNvPr>
                <p:cNvPicPr/>
                <p:nvPr/>
              </p:nvPicPr>
              <p:blipFill>
                <a:blip r:embed="rId184"/>
                <a:stretch>
                  <a:fillRect/>
                </a:stretch>
              </p:blipFill>
              <p:spPr>
                <a:xfrm>
                  <a:off x="7772220" y="5703390"/>
                  <a:ext cx="2404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696" name="Ink 1695">
                  <a:extLst>
                    <a:ext uri="{FF2B5EF4-FFF2-40B4-BE49-F238E27FC236}">
                      <a16:creationId xmlns:a16="http://schemas.microsoft.com/office/drawing/2014/main" id="{0DBF484E-0134-519C-A25D-6EEB2C487C41}"/>
                    </a:ext>
                  </a:extLst>
                </p14:cNvPr>
                <p14:cNvContentPartPr/>
                <p14:nvPr/>
              </p14:nvContentPartPr>
              <p14:xfrm>
                <a:off x="8179020" y="5427270"/>
                <a:ext cx="272520" cy="403560"/>
              </p14:xfrm>
            </p:contentPart>
          </mc:Choice>
          <mc:Fallback>
            <p:pic>
              <p:nvPicPr>
                <p:cNvPr id="1696" name="Ink 1695">
                  <a:extLst>
                    <a:ext uri="{FF2B5EF4-FFF2-40B4-BE49-F238E27FC236}">
                      <a16:creationId xmlns:a16="http://schemas.microsoft.com/office/drawing/2014/main" id="{0DBF484E-0134-519C-A25D-6EEB2C487C41}"/>
                    </a:ext>
                  </a:extLst>
                </p:cNvPr>
                <p:cNvPicPr/>
                <p:nvPr/>
              </p:nvPicPr>
              <p:blipFill>
                <a:blip r:embed="rId186"/>
                <a:stretch>
                  <a:fillRect/>
                </a:stretch>
              </p:blipFill>
              <p:spPr>
                <a:xfrm>
                  <a:off x="8172900" y="5421150"/>
                  <a:ext cx="28476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97" name="Ink 1696">
                  <a:extLst>
                    <a:ext uri="{FF2B5EF4-FFF2-40B4-BE49-F238E27FC236}">
                      <a16:creationId xmlns:a16="http://schemas.microsoft.com/office/drawing/2014/main" id="{9689CD08-F943-717E-D3A3-8EE85514A31E}"/>
                    </a:ext>
                  </a:extLst>
                </p14:cNvPr>
                <p14:cNvContentPartPr/>
                <p14:nvPr/>
              </p14:nvContentPartPr>
              <p14:xfrm>
                <a:off x="8265060" y="5649390"/>
                <a:ext cx="185400" cy="88200"/>
              </p14:xfrm>
            </p:contentPart>
          </mc:Choice>
          <mc:Fallback>
            <p:pic>
              <p:nvPicPr>
                <p:cNvPr id="1697" name="Ink 1696">
                  <a:extLst>
                    <a:ext uri="{FF2B5EF4-FFF2-40B4-BE49-F238E27FC236}">
                      <a16:creationId xmlns:a16="http://schemas.microsoft.com/office/drawing/2014/main" id="{9689CD08-F943-717E-D3A3-8EE85514A31E}"/>
                    </a:ext>
                  </a:extLst>
                </p:cNvPr>
                <p:cNvPicPr/>
                <p:nvPr/>
              </p:nvPicPr>
              <p:blipFill>
                <a:blip r:embed="rId188"/>
                <a:stretch>
                  <a:fillRect/>
                </a:stretch>
              </p:blipFill>
              <p:spPr>
                <a:xfrm>
                  <a:off x="8258940" y="5643270"/>
                  <a:ext cx="1976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98" name="Ink 1697">
                  <a:extLst>
                    <a:ext uri="{FF2B5EF4-FFF2-40B4-BE49-F238E27FC236}">
                      <a16:creationId xmlns:a16="http://schemas.microsoft.com/office/drawing/2014/main" id="{B55DF0E3-BDE2-7FC1-1FD2-FD95F738C683}"/>
                    </a:ext>
                  </a:extLst>
                </p14:cNvPr>
                <p14:cNvContentPartPr/>
                <p14:nvPr/>
              </p14:nvContentPartPr>
              <p14:xfrm>
                <a:off x="8603820" y="5599710"/>
                <a:ext cx="120240" cy="160560"/>
              </p14:xfrm>
            </p:contentPart>
          </mc:Choice>
          <mc:Fallback>
            <p:pic>
              <p:nvPicPr>
                <p:cNvPr id="1698" name="Ink 1697">
                  <a:extLst>
                    <a:ext uri="{FF2B5EF4-FFF2-40B4-BE49-F238E27FC236}">
                      <a16:creationId xmlns:a16="http://schemas.microsoft.com/office/drawing/2014/main" id="{B55DF0E3-BDE2-7FC1-1FD2-FD95F738C683}"/>
                    </a:ext>
                  </a:extLst>
                </p:cNvPr>
                <p:cNvPicPr/>
                <p:nvPr/>
              </p:nvPicPr>
              <p:blipFill>
                <a:blip r:embed="rId190"/>
                <a:stretch>
                  <a:fillRect/>
                </a:stretch>
              </p:blipFill>
              <p:spPr>
                <a:xfrm>
                  <a:off x="8597700" y="5593590"/>
                  <a:ext cx="13248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99" name="Ink 1698">
                  <a:extLst>
                    <a:ext uri="{FF2B5EF4-FFF2-40B4-BE49-F238E27FC236}">
                      <a16:creationId xmlns:a16="http://schemas.microsoft.com/office/drawing/2014/main" id="{00137F71-D993-73BF-1E83-86564C994F1F}"/>
                    </a:ext>
                  </a:extLst>
                </p14:cNvPr>
                <p14:cNvContentPartPr/>
                <p14:nvPr/>
              </p14:nvContentPartPr>
              <p14:xfrm>
                <a:off x="9001620" y="5411430"/>
                <a:ext cx="209880" cy="394560"/>
              </p14:xfrm>
            </p:contentPart>
          </mc:Choice>
          <mc:Fallback>
            <p:pic>
              <p:nvPicPr>
                <p:cNvPr id="1699" name="Ink 1698">
                  <a:extLst>
                    <a:ext uri="{FF2B5EF4-FFF2-40B4-BE49-F238E27FC236}">
                      <a16:creationId xmlns:a16="http://schemas.microsoft.com/office/drawing/2014/main" id="{00137F71-D993-73BF-1E83-86564C994F1F}"/>
                    </a:ext>
                  </a:extLst>
                </p:cNvPr>
                <p:cNvPicPr/>
                <p:nvPr/>
              </p:nvPicPr>
              <p:blipFill>
                <a:blip r:embed="rId192"/>
                <a:stretch>
                  <a:fillRect/>
                </a:stretch>
              </p:blipFill>
              <p:spPr>
                <a:xfrm>
                  <a:off x="8995500" y="5405310"/>
                  <a:ext cx="2221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700" name="Ink 1699">
                  <a:extLst>
                    <a:ext uri="{FF2B5EF4-FFF2-40B4-BE49-F238E27FC236}">
                      <a16:creationId xmlns:a16="http://schemas.microsoft.com/office/drawing/2014/main" id="{337E1F50-CC4F-CADA-056C-4BF1E65E6FD3}"/>
                    </a:ext>
                  </a:extLst>
                </p14:cNvPr>
                <p14:cNvContentPartPr/>
                <p14:nvPr/>
              </p14:nvContentPartPr>
              <p14:xfrm>
                <a:off x="9079740" y="5612310"/>
                <a:ext cx="118080" cy="86760"/>
              </p14:xfrm>
            </p:contentPart>
          </mc:Choice>
          <mc:Fallback>
            <p:pic>
              <p:nvPicPr>
                <p:cNvPr id="1700" name="Ink 1699">
                  <a:extLst>
                    <a:ext uri="{FF2B5EF4-FFF2-40B4-BE49-F238E27FC236}">
                      <a16:creationId xmlns:a16="http://schemas.microsoft.com/office/drawing/2014/main" id="{337E1F50-CC4F-CADA-056C-4BF1E65E6FD3}"/>
                    </a:ext>
                  </a:extLst>
                </p:cNvPr>
                <p:cNvPicPr/>
                <p:nvPr/>
              </p:nvPicPr>
              <p:blipFill>
                <a:blip r:embed="rId194"/>
                <a:stretch>
                  <a:fillRect/>
                </a:stretch>
              </p:blipFill>
              <p:spPr>
                <a:xfrm>
                  <a:off x="9073620" y="5606190"/>
                  <a:ext cx="1303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701" name="Ink 1700">
                  <a:extLst>
                    <a:ext uri="{FF2B5EF4-FFF2-40B4-BE49-F238E27FC236}">
                      <a16:creationId xmlns:a16="http://schemas.microsoft.com/office/drawing/2014/main" id="{784A891B-AC0B-8FB3-5383-F7EB3C5127BD}"/>
                    </a:ext>
                  </a:extLst>
                </p14:cNvPr>
                <p14:cNvContentPartPr/>
                <p14:nvPr/>
              </p14:nvContentPartPr>
              <p14:xfrm>
                <a:off x="9245700" y="5452830"/>
                <a:ext cx="255600" cy="344160"/>
              </p14:xfrm>
            </p:contentPart>
          </mc:Choice>
          <mc:Fallback>
            <p:pic>
              <p:nvPicPr>
                <p:cNvPr id="1701" name="Ink 1700">
                  <a:extLst>
                    <a:ext uri="{FF2B5EF4-FFF2-40B4-BE49-F238E27FC236}">
                      <a16:creationId xmlns:a16="http://schemas.microsoft.com/office/drawing/2014/main" id="{784A891B-AC0B-8FB3-5383-F7EB3C5127BD}"/>
                    </a:ext>
                  </a:extLst>
                </p:cNvPr>
                <p:cNvPicPr/>
                <p:nvPr/>
              </p:nvPicPr>
              <p:blipFill>
                <a:blip r:embed="rId196"/>
                <a:stretch>
                  <a:fillRect/>
                </a:stretch>
              </p:blipFill>
              <p:spPr>
                <a:xfrm>
                  <a:off x="9239580" y="5446710"/>
                  <a:ext cx="26784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706" name="Ink 1705">
                  <a:extLst>
                    <a:ext uri="{FF2B5EF4-FFF2-40B4-BE49-F238E27FC236}">
                      <a16:creationId xmlns:a16="http://schemas.microsoft.com/office/drawing/2014/main" id="{623C3DA1-9C72-F7CE-74E4-DC3513276A44}"/>
                    </a:ext>
                  </a:extLst>
                </p14:cNvPr>
                <p14:cNvContentPartPr/>
                <p14:nvPr/>
              </p14:nvContentPartPr>
              <p14:xfrm>
                <a:off x="9689220" y="6602670"/>
                <a:ext cx="528840" cy="175680"/>
              </p14:xfrm>
            </p:contentPart>
          </mc:Choice>
          <mc:Fallback>
            <p:pic>
              <p:nvPicPr>
                <p:cNvPr id="1706" name="Ink 1705">
                  <a:extLst>
                    <a:ext uri="{FF2B5EF4-FFF2-40B4-BE49-F238E27FC236}">
                      <a16:creationId xmlns:a16="http://schemas.microsoft.com/office/drawing/2014/main" id="{623C3DA1-9C72-F7CE-74E4-DC3513276A44}"/>
                    </a:ext>
                  </a:extLst>
                </p:cNvPr>
                <p:cNvPicPr/>
                <p:nvPr/>
              </p:nvPicPr>
              <p:blipFill>
                <a:blip r:embed="rId198"/>
                <a:stretch>
                  <a:fillRect/>
                </a:stretch>
              </p:blipFill>
              <p:spPr>
                <a:xfrm>
                  <a:off x="9683100" y="6596550"/>
                  <a:ext cx="5410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04" name="Ink 1703">
                  <a:extLst>
                    <a:ext uri="{FF2B5EF4-FFF2-40B4-BE49-F238E27FC236}">
                      <a16:creationId xmlns:a16="http://schemas.microsoft.com/office/drawing/2014/main" id="{1D2844F8-389B-9B4E-EB2A-C81EE60B291C}"/>
                    </a:ext>
                  </a:extLst>
                </p14:cNvPr>
                <p14:cNvContentPartPr/>
                <p14:nvPr/>
              </p14:nvContentPartPr>
              <p14:xfrm>
                <a:off x="9834660" y="5951790"/>
                <a:ext cx="374400" cy="81360"/>
              </p14:xfrm>
            </p:contentPart>
          </mc:Choice>
          <mc:Fallback>
            <p:pic>
              <p:nvPicPr>
                <p:cNvPr id="1704" name="Ink 1703">
                  <a:extLst>
                    <a:ext uri="{FF2B5EF4-FFF2-40B4-BE49-F238E27FC236}">
                      <a16:creationId xmlns:a16="http://schemas.microsoft.com/office/drawing/2014/main" id="{1D2844F8-389B-9B4E-EB2A-C81EE60B291C}"/>
                    </a:ext>
                  </a:extLst>
                </p:cNvPr>
                <p:cNvPicPr/>
                <p:nvPr/>
              </p:nvPicPr>
              <p:blipFill>
                <a:blip r:embed="rId200"/>
                <a:stretch>
                  <a:fillRect/>
                </a:stretch>
              </p:blipFill>
              <p:spPr>
                <a:xfrm>
                  <a:off x="9828540" y="5945670"/>
                  <a:ext cx="38664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709" name="Ink 1708">
                  <a:extLst>
                    <a:ext uri="{FF2B5EF4-FFF2-40B4-BE49-F238E27FC236}">
                      <a16:creationId xmlns:a16="http://schemas.microsoft.com/office/drawing/2014/main" id="{3B618C15-0B12-BB10-A437-1E6BD3F09D39}"/>
                    </a:ext>
                  </a:extLst>
                </p14:cNvPr>
                <p14:cNvContentPartPr/>
                <p14:nvPr/>
              </p14:nvContentPartPr>
              <p14:xfrm>
                <a:off x="10342620" y="5789070"/>
                <a:ext cx="21600" cy="245160"/>
              </p14:xfrm>
            </p:contentPart>
          </mc:Choice>
          <mc:Fallback>
            <p:pic>
              <p:nvPicPr>
                <p:cNvPr id="1709" name="Ink 1708">
                  <a:extLst>
                    <a:ext uri="{FF2B5EF4-FFF2-40B4-BE49-F238E27FC236}">
                      <a16:creationId xmlns:a16="http://schemas.microsoft.com/office/drawing/2014/main" id="{3B618C15-0B12-BB10-A437-1E6BD3F09D39}"/>
                    </a:ext>
                  </a:extLst>
                </p:cNvPr>
                <p:cNvPicPr/>
                <p:nvPr/>
              </p:nvPicPr>
              <p:blipFill>
                <a:blip r:embed="rId202"/>
                <a:stretch>
                  <a:fillRect/>
                </a:stretch>
              </p:blipFill>
              <p:spPr>
                <a:xfrm>
                  <a:off x="10336500" y="5782950"/>
                  <a:ext cx="338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705" name="Ink 1704">
                  <a:extLst>
                    <a:ext uri="{FF2B5EF4-FFF2-40B4-BE49-F238E27FC236}">
                      <a16:creationId xmlns:a16="http://schemas.microsoft.com/office/drawing/2014/main" id="{83DDF4DA-06FE-0E56-58E8-7FA65C0E0408}"/>
                    </a:ext>
                  </a:extLst>
                </p14:cNvPr>
                <p14:cNvContentPartPr/>
                <p14:nvPr/>
              </p14:nvContentPartPr>
              <p14:xfrm>
                <a:off x="9804060" y="6298470"/>
                <a:ext cx="267120" cy="120960"/>
              </p14:xfrm>
            </p:contentPart>
          </mc:Choice>
          <mc:Fallback>
            <p:pic>
              <p:nvPicPr>
                <p:cNvPr id="1705" name="Ink 1704">
                  <a:extLst>
                    <a:ext uri="{FF2B5EF4-FFF2-40B4-BE49-F238E27FC236}">
                      <a16:creationId xmlns:a16="http://schemas.microsoft.com/office/drawing/2014/main" id="{83DDF4DA-06FE-0E56-58E8-7FA65C0E0408}"/>
                    </a:ext>
                  </a:extLst>
                </p:cNvPr>
                <p:cNvPicPr/>
                <p:nvPr/>
              </p:nvPicPr>
              <p:blipFill>
                <a:blip r:embed="rId204"/>
                <a:stretch>
                  <a:fillRect/>
                </a:stretch>
              </p:blipFill>
              <p:spPr>
                <a:xfrm>
                  <a:off x="9797940" y="6292350"/>
                  <a:ext cx="27936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10" name="Ink 1709">
                  <a:extLst>
                    <a:ext uri="{FF2B5EF4-FFF2-40B4-BE49-F238E27FC236}">
                      <a16:creationId xmlns:a16="http://schemas.microsoft.com/office/drawing/2014/main" id="{D6FA49CE-1442-335E-E6A2-53D2BCA27894}"/>
                    </a:ext>
                  </a:extLst>
                </p14:cNvPr>
                <p14:cNvContentPartPr/>
                <p14:nvPr/>
              </p14:nvContentPartPr>
              <p14:xfrm>
                <a:off x="10267740" y="6235470"/>
                <a:ext cx="212040" cy="111960"/>
              </p14:xfrm>
            </p:contentPart>
          </mc:Choice>
          <mc:Fallback>
            <p:pic>
              <p:nvPicPr>
                <p:cNvPr id="1710" name="Ink 1709">
                  <a:extLst>
                    <a:ext uri="{FF2B5EF4-FFF2-40B4-BE49-F238E27FC236}">
                      <a16:creationId xmlns:a16="http://schemas.microsoft.com/office/drawing/2014/main" id="{D6FA49CE-1442-335E-E6A2-53D2BCA27894}"/>
                    </a:ext>
                  </a:extLst>
                </p:cNvPr>
                <p:cNvPicPr/>
                <p:nvPr/>
              </p:nvPicPr>
              <p:blipFill>
                <a:blip r:embed="rId206"/>
                <a:stretch>
                  <a:fillRect/>
                </a:stretch>
              </p:blipFill>
              <p:spPr>
                <a:xfrm>
                  <a:off x="10261620" y="6229350"/>
                  <a:ext cx="22428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707" name="Ink 1706">
                  <a:extLst>
                    <a:ext uri="{FF2B5EF4-FFF2-40B4-BE49-F238E27FC236}">
                      <a16:creationId xmlns:a16="http://schemas.microsoft.com/office/drawing/2014/main" id="{6E2F4D80-DBCD-CD16-F2AA-A0C70F0B50DF}"/>
                    </a:ext>
                  </a:extLst>
                </p14:cNvPr>
                <p14:cNvContentPartPr/>
                <p14:nvPr/>
              </p14:nvContentPartPr>
              <p14:xfrm>
                <a:off x="9794700" y="6937830"/>
                <a:ext cx="273600" cy="139320"/>
              </p14:xfrm>
            </p:contentPart>
          </mc:Choice>
          <mc:Fallback>
            <p:pic>
              <p:nvPicPr>
                <p:cNvPr id="1707" name="Ink 1706">
                  <a:extLst>
                    <a:ext uri="{FF2B5EF4-FFF2-40B4-BE49-F238E27FC236}">
                      <a16:creationId xmlns:a16="http://schemas.microsoft.com/office/drawing/2014/main" id="{6E2F4D80-DBCD-CD16-F2AA-A0C70F0B50DF}"/>
                    </a:ext>
                  </a:extLst>
                </p:cNvPr>
                <p:cNvPicPr/>
                <p:nvPr/>
              </p:nvPicPr>
              <p:blipFill>
                <a:blip r:embed="rId208"/>
                <a:stretch>
                  <a:fillRect/>
                </a:stretch>
              </p:blipFill>
              <p:spPr>
                <a:xfrm>
                  <a:off x="9788580" y="6931710"/>
                  <a:ext cx="28584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708" name="Ink 1707">
                  <a:extLst>
                    <a:ext uri="{FF2B5EF4-FFF2-40B4-BE49-F238E27FC236}">
                      <a16:creationId xmlns:a16="http://schemas.microsoft.com/office/drawing/2014/main" id="{9DA5AA66-CA69-A717-DFC9-0614ACE4D191}"/>
                    </a:ext>
                  </a:extLst>
                </p14:cNvPr>
                <p14:cNvContentPartPr/>
                <p14:nvPr/>
              </p14:nvContentPartPr>
              <p14:xfrm>
                <a:off x="9647100" y="7302870"/>
                <a:ext cx="343080" cy="135720"/>
              </p14:xfrm>
            </p:contentPart>
          </mc:Choice>
          <mc:Fallback>
            <p:pic>
              <p:nvPicPr>
                <p:cNvPr id="1708" name="Ink 1707">
                  <a:extLst>
                    <a:ext uri="{FF2B5EF4-FFF2-40B4-BE49-F238E27FC236}">
                      <a16:creationId xmlns:a16="http://schemas.microsoft.com/office/drawing/2014/main" id="{9DA5AA66-CA69-A717-DFC9-0614ACE4D191}"/>
                    </a:ext>
                  </a:extLst>
                </p:cNvPr>
                <p:cNvPicPr/>
                <p:nvPr/>
              </p:nvPicPr>
              <p:blipFill>
                <a:blip r:embed="rId210"/>
                <a:stretch>
                  <a:fillRect/>
                </a:stretch>
              </p:blipFill>
              <p:spPr>
                <a:xfrm>
                  <a:off x="9640980" y="7296750"/>
                  <a:ext cx="3553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714" name="Ink 1713">
                  <a:extLst>
                    <a:ext uri="{FF2B5EF4-FFF2-40B4-BE49-F238E27FC236}">
                      <a16:creationId xmlns:a16="http://schemas.microsoft.com/office/drawing/2014/main" id="{41A3A3BF-C3FC-BA30-B407-DEE89A967D2D}"/>
                    </a:ext>
                  </a:extLst>
                </p14:cNvPr>
                <p14:cNvContentPartPr/>
                <p14:nvPr/>
              </p14:nvContentPartPr>
              <p14:xfrm>
                <a:off x="10235340" y="7152030"/>
                <a:ext cx="36000" cy="48600"/>
              </p14:xfrm>
            </p:contentPart>
          </mc:Choice>
          <mc:Fallback>
            <p:pic>
              <p:nvPicPr>
                <p:cNvPr id="1714" name="Ink 1713">
                  <a:extLst>
                    <a:ext uri="{FF2B5EF4-FFF2-40B4-BE49-F238E27FC236}">
                      <a16:creationId xmlns:a16="http://schemas.microsoft.com/office/drawing/2014/main" id="{41A3A3BF-C3FC-BA30-B407-DEE89A967D2D}"/>
                    </a:ext>
                  </a:extLst>
                </p:cNvPr>
                <p:cNvPicPr/>
                <p:nvPr/>
              </p:nvPicPr>
              <p:blipFill>
                <a:blip r:embed="rId212"/>
                <a:stretch>
                  <a:fillRect/>
                </a:stretch>
              </p:blipFill>
              <p:spPr>
                <a:xfrm>
                  <a:off x="10229220" y="7145910"/>
                  <a:ext cx="482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715" name="Ink 1714">
                  <a:extLst>
                    <a:ext uri="{FF2B5EF4-FFF2-40B4-BE49-F238E27FC236}">
                      <a16:creationId xmlns:a16="http://schemas.microsoft.com/office/drawing/2014/main" id="{7F0D9A52-711D-6C42-5061-E1792F3E4BEB}"/>
                    </a:ext>
                  </a:extLst>
                </p14:cNvPr>
                <p14:cNvContentPartPr/>
                <p14:nvPr/>
              </p14:nvContentPartPr>
              <p14:xfrm>
                <a:off x="10116180" y="7454790"/>
                <a:ext cx="12600" cy="270720"/>
              </p14:xfrm>
            </p:contentPart>
          </mc:Choice>
          <mc:Fallback>
            <p:pic>
              <p:nvPicPr>
                <p:cNvPr id="1715" name="Ink 1714">
                  <a:extLst>
                    <a:ext uri="{FF2B5EF4-FFF2-40B4-BE49-F238E27FC236}">
                      <a16:creationId xmlns:a16="http://schemas.microsoft.com/office/drawing/2014/main" id="{7F0D9A52-711D-6C42-5061-E1792F3E4BEB}"/>
                    </a:ext>
                  </a:extLst>
                </p:cNvPr>
                <p:cNvPicPr/>
                <p:nvPr/>
              </p:nvPicPr>
              <p:blipFill>
                <a:blip r:embed="rId214"/>
                <a:stretch>
                  <a:fillRect/>
                </a:stretch>
              </p:blipFill>
              <p:spPr>
                <a:xfrm>
                  <a:off x="10110060" y="7448670"/>
                  <a:ext cx="248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716" name="Ink 1715">
                  <a:extLst>
                    <a:ext uri="{FF2B5EF4-FFF2-40B4-BE49-F238E27FC236}">
                      <a16:creationId xmlns:a16="http://schemas.microsoft.com/office/drawing/2014/main" id="{EF7194A9-7A87-AB5E-84C1-F94C854BAA1B}"/>
                    </a:ext>
                  </a:extLst>
                </p14:cNvPr>
                <p14:cNvContentPartPr/>
                <p14:nvPr/>
              </p14:nvContentPartPr>
              <p14:xfrm>
                <a:off x="10245780" y="7420950"/>
                <a:ext cx="330840" cy="255240"/>
              </p14:xfrm>
            </p:contentPart>
          </mc:Choice>
          <mc:Fallback>
            <p:pic>
              <p:nvPicPr>
                <p:cNvPr id="1716" name="Ink 1715">
                  <a:extLst>
                    <a:ext uri="{FF2B5EF4-FFF2-40B4-BE49-F238E27FC236}">
                      <a16:creationId xmlns:a16="http://schemas.microsoft.com/office/drawing/2014/main" id="{EF7194A9-7A87-AB5E-84C1-F94C854BAA1B}"/>
                    </a:ext>
                  </a:extLst>
                </p:cNvPr>
                <p:cNvPicPr/>
                <p:nvPr/>
              </p:nvPicPr>
              <p:blipFill>
                <a:blip r:embed="rId216"/>
                <a:stretch>
                  <a:fillRect/>
                </a:stretch>
              </p:blipFill>
              <p:spPr>
                <a:xfrm>
                  <a:off x="10239660" y="7414830"/>
                  <a:ext cx="34308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32" name="Ink 1731">
                  <a:extLst>
                    <a:ext uri="{FF2B5EF4-FFF2-40B4-BE49-F238E27FC236}">
                      <a16:creationId xmlns:a16="http://schemas.microsoft.com/office/drawing/2014/main" id="{63860CD6-96E1-57D1-2EF3-0F1153088C00}"/>
                    </a:ext>
                  </a:extLst>
                </p14:cNvPr>
                <p14:cNvContentPartPr/>
                <p14:nvPr/>
              </p14:nvContentPartPr>
              <p14:xfrm>
                <a:off x="6291540" y="5926950"/>
                <a:ext cx="3540960" cy="646920"/>
              </p14:xfrm>
            </p:contentPart>
          </mc:Choice>
          <mc:Fallback>
            <p:pic>
              <p:nvPicPr>
                <p:cNvPr id="1732" name="Ink 1731">
                  <a:extLst>
                    <a:ext uri="{FF2B5EF4-FFF2-40B4-BE49-F238E27FC236}">
                      <a16:creationId xmlns:a16="http://schemas.microsoft.com/office/drawing/2014/main" id="{63860CD6-96E1-57D1-2EF3-0F1153088C00}"/>
                    </a:ext>
                  </a:extLst>
                </p:cNvPr>
                <p:cNvPicPr/>
                <p:nvPr/>
              </p:nvPicPr>
              <p:blipFill>
                <a:blip r:embed="rId218"/>
                <a:stretch>
                  <a:fillRect/>
                </a:stretch>
              </p:blipFill>
              <p:spPr>
                <a:xfrm>
                  <a:off x="6285420" y="5920830"/>
                  <a:ext cx="3553200" cy="6591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733" name="Ink 1732">
                  <a:extLst>
                    <a:ext uri="{FF2B5EF4-FFF2-40B4-BE49-F238E27FC236}">
                      <a16:creationId xmlns:a16="http://schemas.microsoft.com/office/drawing/2014/main" id="{1EA65FA3-CD22-ECA6-D5BC-85634D61C06B}"/>
                    </a:ext>
                  </a:extLst>
                </p14:cNvPr>
                <p14:cNvContentPartPr/>
                <p14:nvPr/>
              </p14:nvContentPartPr>
              <p14:xfrm>
                <a:off x="6397020" y="6320430"/>
                <a:ext cx="3253320" cy="529560"/>
              </p14:xfrm>
            </p:contentPart>
          </mc:Choice>
          <mc:Fallback>
            <p:pic>
              <p:nvPicPr>
                <p:cNvPr id="1733" name="Ink 1732">
                  <a:extLst>
                    <a:ext uri="{FF2B5EF4-FFF2-40B4-BE49-F238E27FC236}">
                      <a16:creationId xmlns:a16="http://schemas.microsoft.com/office/drawing/2014/main" id="{1EA65FA3-CD22-ECA6-D5BC-85634D61C06B}"/>
                    </a:ext>
                  </a:extLst>
                </p:cNvPr>
                <p:cNvPicPr/>
                <p:nvPr/>
              </p:nvPicPr>
              <p:blipFill>
                <a:blip r:embed="rId220"/>
                <a:stretch>
                  <a:fillRect/>
                </a:stretch>
              </p:blipFill>
              <p:spPr>
                <a:xfrm>
                  <a:off x="6390900" y="6314310"/>
                  <a:ext cx="3265560" cy="5418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734" name="Ink 1733">
                  <a:extLst>
                    <a:ext uri="{FF2B5EF4-FFF2-40B4-BE49-F238E27FC236}">
                      <a16:creationId xmlns:a16="http://schemas.microsoft.com/office/drawing/2014/main" id="{D8C9563E-5755-A39B-0819-B765F0778361}"/>
                    </a:ext>
                  </a:extLst>
                </p14:cNvPr>
                <p14:cNvContentPartPr/>
                <p14:nvPr/>
              </p14:nvContentPartPr>
              <p14:xfrm>
                <a:off x="8048700" y="6930630"/>
                <a:ext cx="18720" cy="28080"/>
              </p14:xfrm>
            </p:contentPart>
          </mc:Choice>
          <mc:Fallback>
            <p:pic>
              <p:nvPicPr>
                <p:cNvPr id="1734" name="Ink 1733">
                  <a:extLst>
                    <a:ext uri="{FF2B5EF4-FFF2-40B4-BE49-F238E27FC236}">
                      <a16:creationId xmlns:a16="http://schemas.microsoft.com/office/drawing/2014/main" id="{D8C9563E-5755-A39B-0819-B765F0778361}"/>
                    </a:ext>
                  </a:extLst>
                </p:cNvPr>
                <p:cNvPicPr/>
                <p:nvPr/>
              </p:nvPicPr>
              <p:blipFill>
                <a:blip r:embed="rId222"/>
                <a:stretch>
                  <a:fillRect/>
                </a:stretch>
              </p:blipFill>
              <p:spPr>
                <a:xfrm>
                  <a:off x="8042580" y="6924510"/>
                  <a:ext cx="309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735" name="Ink 1734">
                  <a:extLst>
                    <a:ext uri="{FF2B5EF4-FFF2-40B4-BE49-F238E27FC236}">
                      <a16:creationId xmlns:a16="http://schemas.microsoft.com/office/drawing/2014/main" id="{E006DFB4-7A04-E92D-284F-D2ECE156FD3F}"/>
                    </a:ext>
                  </a:extLst>
                </p14:cNvPr>
                <p14:cNvContentPartPr/>
                <p14:nvPr/>
              </p14:nvContentPartPr>
              <p14:xfrm>
                <a:off x="8047260" y="7146990"/>
                <a:ext cx="34560" cy="315360"/>
              </p14:xfrm>
            </p:contentPart>
          </mc:Choice>
          <mc:Fallback>
            <p:pic>
              <p:nvPicPr>
                <p:cNvPr id="1735" name="Ink 1734">
                  <a:extLst>
                    <a:ext uri="{FF2B5EF4-FFF2-40B4-BE49-F238E27FC236}">
                      <a16:creationId xmlns:a16="http://schemas.microsoft.com/office/drawing/2014/main" id="{E006DFB4-7A04-E92D-284F-D2ECE156FD3F}"/>
                    </a:ext>
                  </a:extLst>
                </p:cNvPr>
                <p:cNvPicPr/>
                <p:nvPr/>
              </p:nvPicPr>
              <p:blipFill>
                <a:blip r:embed="rId224"/>
                <a:stretch>
                  <a:fillRect/>
                </a:stretch>
              </p:blipFill>
              <p:spPr>
                <a:xfrm>
                  <a:off x="8041140" y="7140870"/>
                  <a:ext cx="46800" cy="3276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736" name="Ink 1735">
                  <a:extLst>
                    <a:ext uri="{FF2B5EF4-FFF2-40B4-BE49-F238E27FC236}">
                      <a16:creationId xmlns:a16="http://schemas.microsoft.com/office/drawing/2014/main" id="{2E6E0DC3-1F95-3B19-9503-51D8DD8ADC33}"/>
                    </a:ext>
                  </a:extLst>
                </p14:cNvPr>
                <p14:cNvContentPartPr/>
                <p14:nvPr/>
              </p14:nvContentPartPr>
              <p14:xfrm>
                <a:off x="8114940" y="7572510"/>
                <a:ext cx="26640" cy="44280"/>
              </p14:xfrm>
            </p:contentPart>
          </mc:Choice>
          <mc:Fallback>
            <p:pic>
              <p:nvPicPr>
                <p:cNvPr id="1736" name="Ink 1735">
                  <a:extLst>
                    <a:ext uri="{FF2B5EF4-FFF2-40B4-BE49-F238E27FC236}">
                      <a16:creationId xmlns:a16="http://schemas.microsoft.com/office/drawing/2014/main" id="{2E6E0DC3-1F95-3B19-9503-51D8DD8ADC33}"/>
                    </a:ext>
                  </a:extLst>
                </p:cNvPr>
                <p:cNvPicPr/>
                <p:nvPr/>
              </p:nvPicPr>
              <p:blipFill>
                <a:blip r:embed="rId226"/>
                <a:stretch>
                  <a:fillRect/>
                </a:stretch>
              </p:blipFill>
              <p:spPr>
                <a:xfrm>
                  <a:off x="8108820" y="7566390"/>
                  <a:ext cx="388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771" name="Ink 1770">
                  <a:extLst>
                    <a:ext uri="{FF2B5EF4-FFF2-40B4-BE49-F238E27FC236}">
                      <a16:creationId xmlns:a16="http://schemas.microsoft.com/office/drawing/2014/main" id="{F64CBC0D-CA44-BD03-A197-A772395C2EE2}"/>
                    </a:ext>
                  </a:extLst>
                </p14:cNvPr>
                <p14:cNvContentPartPr/>
                <p14:nvPr/>
              </p14:nvContentPartPr>
              <p14:xfrm>
                <a:off x="1502460" y="5172390"/>
                <a:ext cx="3690360" cy="107640"/>
              </p14:xfrm>
            </p:contentPart>
          </mc:Choice>
          <mc:Fallback>
            <p:pic>
              <p:nvPicPr>
                <p:cNvPr id="1771" name="Ink 1770">
                  <a:extLst>
                    <a:ext uri="{FF2B5EF4-FFF2-40B4-BE49-F238E27FC236}">
                      <a16:creationId xmlns:a16="http://schemas.microsoft.com/office/drawing/2014/main" id="{F64CBC0D-CA44-BD03-A197-A772395C2EE2}"/>
                    </a:ext>
                  </a:extLst>
                </p:cNvPr>
                <p:cNvPicPr/>
                <p:nvPr/>
              </p:nvPicPr>
              <p:blipFill>
                <a:blip r:embed="rId228"/>
                <a:stretch>
                  <a:fillRect/>
                </a:stretch>
              </p:blipFill>
              <p:spPr>
                <a:xfrm>
                  <a:off x="1496340" y="5166270"/>
                  <a:ext cx="37026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772" name="Ink 1771">
                  <a:extLst>
                    <a:ext uri="{FF2B5EF4-FFF2-40B4-BE49-F238E27FC236}">
                      <a16:creationId xmlns:a16="http://schemas.microsoft.com/office/drawing/2014/main" id="{E03C82A4-E40F-70C7-773F-253CF0EB2650}"/>
                    </a:ext>
                  </a:extLst>
                </p14:cNvPr>
                <p14:cNvContentPartPr/>
                <p14:nvPr/>
              </p14:nvContentPartPr>
              <p14:xfrm>
                <a:off x="5003460" y="5163030"/>
                <a:ext cx="2651400" cy="144000"/>
              </p14:xfrm>
            </p:contentPart>
          </mc:Choice>
          <mc:Fallback>
            <p:pic>
              <p:nvPicPr>
                <p:cNvPr id="1772" name="Ink 1771">
                  <a:extLst>
                    <a:ext uri="{FF2B5EF4-FFF2-40B4-BE49-F238E27FC236}">
                      <a16:creationId xmlns:a16="http://schemas.microsoft.com/office/drawing/2014/main" id="{E03C82A4-E40F-70C7-773F-253CF0EB2650}"/>
                    </a:ext>
                  </a:extLst>
                </p:cNvPr>
                <p:cNvPicPr/>
                <p:nvPr/>
              </p:nvPicPr>
              <p:blipFill>
                <a:blip r:embed="rId230"/>
                <a:stretch>
                  <a:fillRect/>
                </a:stretch>
              </p:blipFill>
              <p:spPr>
                <a:xfrm>
                  <a:off x="4997340" y="5156910"/>
                  <a:ext cx="266364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774" name="Ink 1773">
                  <a:extLst>
                    <a:ext uri="{FF2B5EF4-FFF2-40B4-BE49-F238E27FC236}">
                      <a16:creationId xmlns:a16="http://schemas.microsoft.com/office/drawing/2014/main" id="{384E7486-0373-F164-E05F-04C99D97F9CB}"/>
                    </a:ext>
                  </a:extLst>
                </p14:cNvPr>
                <p14:cNvContentPartPr/>
                <p14:nvPr/>
              </p14:nvContentPartPr>
              <p14:xfrm>
                <a:off x="5750460" y="4981950"/>
                <a:ext cx="5294520" cy="4211640"/>
              </p14:xfrm>
            </p:contentPart>
          </mc:Choice>
          <mc:Fallback>
            <p:pic>
              <p:nvPicPr>
                <p:cNvPr id="1774" name="Ink 1773">
                  <a:extLst>
                    <a:ext uri="{FF2B5EF4-FFF2-40B4-BE49-F238E27FC236}">
                      <a16:creationId xmlns:a16="http://schemas.microsoft.com/office/drawing/2014/main" id="{384E7486-0373-F164-E05F-04C99D97F9CB}"/>
                    </a:ext>
                  </a:extLst>
                </p:cNvPr>
                <p:cNvPicPr/>
                <p:nvPr/>
              </p:nvPicPr>
              <p:blipFill>
                <a:blip r:embed="rId232"/>
                <a:stretch>
                  <a:fillRect/>
                </a:stretch>
              </p:blipFill>
              <p:spPr>
                <a:xfrm>
                  <a:off x="5744340" y="4975830"/>
                  <a:ext cx="5306760" cy="42238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776" name="Ink 1775">
                  <a:extLst>
                    <a:ext uri="{FF2B5EF4-FFF2-40B4-BE49-F238E27FC236}">
                      <a16:creationId xmlns:a16="http://schemas.microsoft.com/office/drawing/2014/main" id="{5E8D5652-4F01-7288-DC7F-BF8DC281F917}"/>
                    </a:ext>
                  </a:extLst>
                </p14:cNvPr>
                <p14:cNvContentPartPr/>
                <p14:nvPr/>
              </p14:nvContentPartPr>
              <p14:xfrm>
                <a:off x="2645820" y="5467590"/>
                <a:ext cx="592920" cy="486720"/>
              </p14:xfrm>
            </p:contentPart>
          </mc:Choice>
          <mc:Fallback>
            <p:pic>
              <p:nvPicPr>
                <p:cNvPr id="1776" name="Ink 1775">
                  <a:extLst>
                    <a:ext uri="{FF2B5EF4-FFF2-40B4-BE49-F238E27FC236}">
                      <a16:creationId xmlns:a16="http://schemas.microsoft.com/office/drawing/2014/main" id="{5E8D5652-4F01-7288-DC7F-BF8DC281F917}"/>
                    </a:ext>
                  </a:extLst>
                </p:cNvPr>
                <p:cNvPicPr/>
                <p:nvPr/>
              </p:nvPicPr>
              <p:blipFill>
                <a:blip r:embed="rId234"/>
                <a:stretch>
                  <a:fillRect/>
                </a:stretch>
              </p:blipFill>
              <p:spPr>
                <a:xfrm>
                  <a:off x="2639700" y="5461470"/>
                  <a:ext cx="60516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777" name="Ink 1776">
                  <a:extLst>
                    <a:ext uri="{FF2B5EF4-FFF2-40B4-BE49-F238E27FC236}">
                      <a16:creationId xmlns:a16="http://schemas.microsoft.com/office/drawing/2014/main" id="{213522EE-180A-E20F-74FD-365485DA245A}"/>
                    </a:ext>
                  </a:extLst>
                </p14:cNvPr>
                <p14:cNvContentPartPr/>
                <p14:nvPr/>
              </p14:nvContentPartPr>
              <p14:xfrm>
                <a:off x="2633220" y="5550750"/>
                <a:ext cx="586440" cy="362520"/>
              </p14:xfrm>
            </p:contentPart>
          </mc:Choice>
          <mc:Fallback>
            <p:pic>
              <p:nvPicPr>
                <p:cNvPr id="1777" name="Ink 1776">
                  <a:extLst>
                    <a:ext uri="{FF2B5EF4-FFF2-40B4-BE49-F238E27FC236}">
                      <a16:creationId xmlns:a16="http://schemas.microsoft.com/office/drawing/2014/main" id="{213522EE-180A-E20F-74FD-365485DA245A}"/>
                    </a:ext>
                  </a:extLst>
                </p:cNvPr>
                <p:cNvPicPr/>
                <p:nvPr/>
              </p:nvPicPr>
              <p:blipFill>
                <a:blip r:embed="rId236"/>
                <a:stretch>
                  <a:fillRect/>
                </a:stretch>
              </p:blipFill>
              <p:spPr>
                <a:xfrm>
                  <a:off x="2627100" y="5544630"/>
                  <a:ext cx="59868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79" name="Ink 1778">
                  <a:extLst>
                    <a:ext uri="{FF2B5EF4-FFF2-40B4-BE49-F238E27FC236}">
                      <a16:creationId xmlns:a16="http://schemas.microsoft.com/office/drawing/2014/main" id="{7B10C10A-0B38-B774-2EAD-6017E62889EF}"/>
                    </a:ext>
                  </a:extLst>
                </p14:cNvPr>
                <p14:cNvContentPartPr/>
                <p14:nvPr/>
              </p14:nvContentPartPr>
              <p14:xfrm>
                <a:off x="2485620" y="5605470"/>
                <a:ext cx="483480" cy="301680"/>
              </p14:xfrm>
            </p:contentPart>
          </mc:Choice>
          <mc:Fallback>
            <p:pic>
              <p:nvPicPr>
                <p:cNvPr id="1779" name="Ink 1778">
                  <a:extLst>
                    <a:ext uri="{FF2B5EF4-FFF2-40B4-BE49-F238E27FC236}">
                      <a16:creationId xmlns:a16="http://schemas.microsoft.com/office/drawing/2014/main" id="{7B10C10A-0B38-B774-2EAD-6017E62889EF}"/>
                    </a:ext>
                  </a:extLst>
                </p:cNvPr>
                <p:cNvPicPr/>
                <p:nvPr/>
              </p:nvPicPr>
              <p:blipFill>
                <a:blip r:embed="rId238"/>
                <a:stretch>
                  <a:fillRect/>
                </a:stretch>
              </p:blipFill>
              <p:spPr>
                <a:xfrm>
                  <a:off x="2479500" y="5599350"/>
                  <a:ext cx="495720" cy="31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9">
            <p14:nvContentPartPr>
              <p14:cNvPr id="1781" name="Ink 1780">
                <a:extLst>
                  <a:ext uri="{FF2B5EF4-FFF2-40B4-BE49-F238E27FC236}">
                    <a16:creationId xmlns:a16="http://schemas.microsoft.com/office/drawing/2014/main" id="{05E3B79E-0C10-157D-7DCC-F8DD33E27B9D}"/>
                  </a:ext>
                </a:extLst>
              </p14:cNvPr>
              <p14:cNvContentPartPr/>
              <p14:nvPr/>
            </p14:nvContentPartPr>
            <p14:xfrm>
              <a:off x="12749940" y="4417830"/>
              <a:ext cx="2520" cy="30960"/>
            </p14:xfrm>
          </p:contentPart>
        </mc:Choice>
        <mc:Fallback>
          <p:pic>
            <p:nvPicPr>
              <p:cNvPr id="1781" name="Ink 1780">
                <a:extLst>
                  <a:ext uri="{FF2B5EF4-FFF2-40B4-BE49-F238E27FC236}">
                    <a16:creationId xmlns:a16="http://schemas.microsoft.com/office/drawing/2014/main" id="{05E3B79E-0C10-157D-7DCC-F8DD33E27B9D}"/>
                  </a:ext>
                </a:extLst>
              </p:cNvPr>
              <p:cNvPicPr/>
              <p:nvPr/>
            </p:nvPicPr>
            <p:blipFill>
              <a:blip r:embed="rId240"/>
              <a:stretch>
                <a:fillRect/>
              </a:stretch>
            </p:blipFill>
            <p:spPr>
              <a:xfrm>
                <a:off x="12743820" y="4411710"/>
                <a:ext cx="14760" cy="43200"/>
              </a:xfrm>
              <a:prstGeom prst="rect">
                <a:avLst/>
              </a:prstGeom>
            </p:spPr>
          </p:pic>
        </mc:Fallback>
      </mc:AlternateContent>
      <p:grpSp>
        <p:nvGrpSpPr>
          <p:cNvPr id="1794" name="Group 1793">
            <a:extLst>
              <a:ext uri="{FF2B5EF4-FFF2-40B4-BE49-F238E27FC236}">
                <a16:creationId xmlns:a16="http://schemas.microsoft.com/office/drawing/2014/main" id="{2AAC91C9-1E89-C51A-BB19-08D73B637A10}"/>
              </a:ext>
            </a:extLst>
          </p:cNvPr>
          <p:cNvGrpSpPr/>
          <p:nvPr/>
        </p:nvGrpSpPr>
        <p:grpSpPr>
          <a:xfrm>
            <a:off x="7801740" y="1883070"/>
            <a:ext cx="2842920" cy="1393560"/>
            <a:chOff x="7801740" y="1883070"/>
            <a:chExt cx="2842920" cy="1393560"/>
          </a:xfrm>
        </p:grpSpPr>
        <mc:AlternateContent xmlns:mc="http://schemas.openxmlformats.org/markup-compatibility/2006">
          <mc:Choice xmlns:p14="http://schemas.microsoft.com/office/powerpoint/2010/main" Requires="p14">
            <p:contentPart p14:bwMode="auto" r:id="rId241">
              <p14:nvContentPartPr>
                <p14:cNvPr id="1782" name="Ink 1781">
                  <a:extLst>
                    <a:ext uri="{FF2B5EF4-FFF2-40B4-BE49-F238E27FC236}">
                      <a16:creationId xmlns:a16="http://schemas.microsoft.com/office/drawing/2014/main" id="{B2DDFEBF-28FB-BFB5-EDDC-5B6E899D6CFB}"/>
                    </a:ext>
                  </a:extLst>
                </p14:cNvPr>
                <p14:cNvContentPartPr/>
                <p14:nvPr/>
              </p14:nvContentPartPr>
              <p14:xfrm>
                <a:off x="7897500" y="2520990"/>
                <a:ext cx="450000" cy="755640"/>
              </p14:xfrm>
            </p:contentPart>
          </mc:Choice>
          <mc:Fallback>
            <p:pic>
              <p:nvPicPr>
                <p:cNvPr id="1782" name="Ink 1781">
                  <a:extLst>
                    <a:ext uri="{FF2B5EF4-FFF2-40B4-BE49-F238E27FC236}">
                      <a16:creationId xmlns:a16="http://schemas.microsoft.com/office/drawing/2014/main" id="{B2DDFEBF-28FB-BFB5-EDDC-5B6E899D6CFB}"/>
                    </a:ext>
                  </a:extLst>
                </p:cNvPr>
                <p:cNvPicPr/>
                <p:nvPr/>
              </p:nvPicPr>
              <p:blipFill>
                <a:blip r:embed="rId242"/>
                <a:stretch>
                  <a:fillRect/>
                </a:stretch>
              </p:blipFill>
              <p:spPr>
                <a:xfrm>
                  <a:off x="7891380" y="2514870"/>
                  <a:ext cx="462240" cy="767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83" name="Ink 1782">
                  <a:extLst>
                    <a:ext uri="{FF2B5EF4-FFF2-40B4-BE49-F238E27FC236}">
                      <a16:creationId xmlns:a16="http://schemas.microsoft.com/office/drawing/2014/main" id="{32EA4D66-4F3E-BA8B-63D4-2BA4F9671D7F}"/>
                    </a:ext>
                  </a:extLst>
                </p14:cNvPr>
                <p14:cNvContentPartPr/>
                <p14:nvPr/>
              </p14:nvContentPartPr>
              <p14:xfrm>
                <a:off x="7801740" y="2817990"/>
                <a:ext cx="669960" cy="292680"/>
              </p14:xfrm>
            </p:contentPart>
          </mc:Choice>
          <mc:Fallback>
            <p:pic>
              <p:nvPicPr>
                <p:cNvPr id="1783" name="Ink 1782">
                  <a:extLst>
                    <a:ext uri="{FF2B5EF4-FFF2-40B4-BE49-F238E27FC236}">
                      <a16:creationId xmlns:a16="http://schemas.microsoft.com/office/drawing/2014/main" id="{32EA4D66-4F3E-BA8B-63D4-2BA4F9671D7F}"/>
                    </a:ext>
                  </a:extLst>
                </p:cNvPr>
                <p:cNvPicPr/>
                <p:nvPr/>
              </p:nvPicPr>
              <p:blipFill>
                <a:blip r:embed="rId244"/>
                <a:stretch>
                  <a:fillRect/>
                </a:stretch>
              </p:blipFill>
              <p:spPr>
                <a:xfrm>
                  <a:off x="7795620" y="2811870"/>
                  <a:ext cx="68220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84" name="Ink 1783">
                  <a:extLst>
                    <a:ext uri="{FF2B5EF4-FFF2-40B4-BE49-F238E27FC236}">
                      <a16:creationId xmlns:a16="http://schemas.microsoft.com/office/drawing/2014/main" id="{F09F1E2C-74AA-3265-BB03-AB548C9DD2D4}"/>
                    </a:ext>
                  </a:extLst>
                </p14:cNvPr>
                <p14:cNvContentPartPr/>
                <p14:nvPr/>
              </p14:nvContentPartPr>
              <p14:xfrm>
                <a:off x="8620740" y="2373750"/>
                <a:ext cx="171720" cy="776520"/>
              </p14:xfrm>
            </p:contentPart>
          </mc:Choice>
          <mc:Fallback>
            <p:pic>
              <p:nvPicPr>
                <p:cNvPr id="1784" name="Ink 1783">
                  <a:extLst>
                    <a:ext uri="{FF2B5EF4-FFF2-40B4-BE49-F238E27FC236}">
                      <a16:creationId xmlns:a16="http://schemas.microsoft.com/office/drawing/2014/main" id="{F09F1E2C-74AA-3265-BB03-AB548C9DD2D4}"/>
                    </a:ext>
                  </a:extLst>
                </p:cNvPr>
                <p:cNvPicPr/>
                <p:nvPr/>
              </p:nvPicPr>
              <p:blipFill>
                <a:blip r:embed="rId246"/>
                <a:stretch>
                  <a:fillRect/>
                </a:stretch>
              </p:blipFill>
              <p:spPr>
                <a:xfrm>
                  <a:off x="8614620" y="2367630"/>
                  <a:ext cx="183960" cy="7887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85" name="Ink 1784">
                  <a:extLst>
                    <a:ext uri="{FF2B5EF4-FFF2-40B4-BE49-F238E27FC236}">
                      <a16:creationId xmlns:a16="http://schemas.microsoft.com/office/drawing/2014/main" id="{7507C12E-5836-CEA0-2073-7B90D6AE4187}"/>
                    </a:ext>
                  </a:extLst>
                </p14:cNvPr>
                <p14:cNvContentPartPr/>
                <p14:nvPr/>
              </p14:nvContentPartPr>
              <p14:xfrm>
                <a:off x="8813700" y="2636190"/>
                <a:ext cx="353520" cy="335880"/>
              </p14:xfrm>
            </p:contentPart>
          </mc:Choice>
          <mc:Fallback>
            <p:pic>
              <p:nvPicPr>
                <p:cNvPr id="1785" name="Ink 1784">
                  <a:extLst>
                    <a:ext uri="{FF2B5EF4-FFF2-40B4-BE49-F238E27FC236}">
                      <a16:creationId xmlns:a16="http://schemas.microsoft.com/office/drawing/2014/main" id="{7507C12E-5836-CEA0-2073-7B90D6AE4187}"/>
                    </a:ext>
                  </a:extLst>
                </p:cNvPr>
                <p:cNvPicPr/>
                <p:nvPr/>
              </p:nvPicPr>
              <p:blipFill>
                <a:blip r:embed="rId248"/>
                <a:stretch>
                  <a:fillRect/>
                </a:stretch>
              </p:blipFill>
              <p:spPr>
                <a:xfrm>
                  <a:off x="8807580" y="2630070"/>
                  <a:ext cx="3657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86" name="Ink 1785">
                  <a:extLst>
                    <a:ext uri="{FF2B5EF4-FFF2-40B4-BE49-F238E27FC236}">
                      <a16:creationId xmlns:a16="http://schemas.microsoft.com/office/drawing/2014/main" id="{E340DB66-ACDC-6688-18CA-9434865CC7C3}"/>
                    </a:ext>
                  </a:extLst>
                </p14:cNvPr>
                <p14:cNvContentPartPr/>
                <p14:nvPr/>
              </p14:nvContentPartPr>
              <p14:xfrm>
                <a:off x="8835660" y="2587950"/>
                <a:ext cx="275040" cy="576360"/>
              </p14:xfrm>
            </p:contentPart>
          </mc:Choice>
          <mc:Fallback>
            <p:pic>
              <p:nvPicPr>
                <p:cNvPr id="1786" name="Ink 1785">
                  <a:extLst>
                    <a:ext uri="{FF2B5EF4-FFF2-40B4-BE49-F238E27FC236}">
                      <a16:creationId xmlns:a16="http://schemas.microsoft.com/office/drawing/2014/main" id="{E340DB66-ACDC-6688-18CA-9434865CC7C3}"/>
                    </a:ext>
                  </a:extLst>
                </p:cNvPr>
                <p:cNvPicPr/>
                <p:nvPr/>
              </p:nvPicPr>
              <p:blipFill>
                <a:blip r:embed="rId250"/>
                <a:stretch>
                  <a:fillRect/>
                </a:stretch>
              </p:blipFill>
              <p:spPr>
                <a:xfrm>
                  <a:off x="8829540" y="2581830"/>
                  <a:ext cx="287280" cy="5886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787" name="Ink 1786">
                  <a:extLst>
                    <a:ext uri="{FF2B5EF4-FFF2-40B4-BE49-F238E27FC236}">
                      <a16:creationId xmlns:a16="http://schemas.microsoft.com/office/drawing/2014/main" id="{5F552875-F63B-98D4-27B9-08D64976F615}"/>
                    </a:ext>
                  </a:extLst>
                </p14:cNvPr>
                <p14:cNvContentPartPr/>
                <p14:nvPr/>
              </p14:nvContentPartPr>
              <p14:xfrm>
                <a:off x="9242100" y="2255310"/>
                <a:ext cx="224640" cy="825480"/>
              </p14:xfrm>
            </p:contentPart>
          </mc:Choice>
          <mc:Fallback>
            <p:pic>
              <p:nvPicPr>
                <p:cNvPr id="1787" name="Ink 1786">
                  <a:extLst>
                    <a:ext uri="{FF2B5EF4-FFF2-40B4-BE49-F238E27FC236}">
                      <a16:creationId xmlns:a16="http://schemas.microsoft.com/office/drawing/2014/main" id="{5F552875-F63B-98D4-27B9-08D64976F615}"/>
                    </a:ext>
                  </a:extLst>
                </p:cNvPr>
                <p:cNvPicPr/>
                <p:nvPr/>
              </p:nvPicPr>
              <p:blipFill>
                <a:blip r:embed="rId252"/>
                <a:stretch>
                  <a:fillRect/>
                </a:stretch>
              </p:blipFill>
              <p:spPr>
                <a:xfrm>
                  <a:off x="9235980" y="2249190"/>
                  <a:ext cx="236880" cy="837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88" name="Ink 1787">
                  <a:extLst>
                    <a:ext uri="{FF2B5EF4-FFF2-40B4-BE49-F238E27FC236}">
                      <a16:creationId xmlns:a16="http://schemas.microsoft.com/office/drawing/2014/main" id="{F78A5BCB-D5D4-5D24-4D92-C8C89BAD9846}"/>
                    </a:ext>
                  </a:extLst>
                </p14:cNvPr>
                <p14:cNvContentPartPr/>
                <p14:nvPr/>
              </p14:nvContentPartPr>
              <p14:xfrm>
                <a:off x="9672300" y="2532870"/>
                <a:ext cx="282240" cy="91440"/>
              </p14:xfrm>
            </p:contentPart>
          </mc:Choice>
          <mc:Fallback>
            <p:pic>
              <p:nvPicPr>
                <p:cNvPr id="1788" name="Ink 1787">
                  <a:extLst>
                    <a:ext uri="{FF2B5EF4-FFF2-40B4-BE49-F238E27FC236}">
                      <a16:creationId xmlns:a16="http://schemas.microsoft.com/office/drawing/2014/main" id="{F78A5BCB-D5D4-5D24-4D92-C8C89BAD9846}"/>
                    </a:ext>
                  </a:extLst>
                </p:cNvPr>
                <p:cNvPicPr/>
                <p:nvPr/>
              </p:nvPicPr>
              <p:blipFill>
                <a:blip r:embed="rId254"/>
                <a:stretch>
                  <a:fillRect/>
                </a:stretch>
              </p:blipFill>
              <p:spPr>
                <a:xfrm>
                  <a:off x="9666180" y="2526750"/>
                  <a:ext cx="2944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789" name="Ink 1788">
                  <a:extLst>
                    <a:ext uri="{FF2B5EF4-FFF2-40B4-BE49-F238E27FC236}">
                      <a16:creationId xmlns:a16="http://schemas.microsoft.com/office/drawing/2014/main" id="{527CD1D6-F35D-6FD1-50C5-AF2F652912CF}"/>
                    </a:ext>
                  </a:extLst>
                </p14:cNvPr>
                <p14:cNvContentPartPr/>
                <p14:nvPr/>
              </p14:nvContentPartPr>
              <p14:xfrm>
                <a:off x="9760140" y="2680830"/>
                <a:ext cx="306720" cy="138600"/>
              </p14:xfrm>
            </p:contentPart>
          </mc:Choice>
          <mc:Fallback>
            <p:pic>
              <p:nvPicPr>
                <p:cNvPr id="1789" name="Ink 1788">
                  <a:extLst>
                    <a:ext uri="{FF2B5EF4-FFF2-40B4-BE49-F238E27FC236}">
                      <a16:creationId xmlns:a16="http://schemas.microsoft.com/office/drawing/2014/main" id="{527CD1D6-F35D-6FD1-50C5-AF2F652912CF}"/>
                    </a:ext>
                  </a:extLst>
                </p:cNvPr>
                <p:cNvPicPr/>
                <p:nvPr/>
              </p:nvPicPr>
              <p:blipFill>
                <a:blip r:embed="rId256"/>
                <a:stretch>
                  <a:fillRect/>
                </a:stretch>
              </p:blipFill>
              <p:spPr>
                <a:xfrm>
                  <a:off x="9754020" y="2674710"/>
                  <a:ext cx="31896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791" name="Ink 1790">
                  <a:extLst>
                    <a:ext uri="{FF2B5EF4-FFF2-40B4-BE49-F238E27FC236}">
                      <a16:creationId xmlns:a16="http://schemas.microsoft.com/office/drawing/2014/main" id="{A94C0DF0-BD4E-3372-2CC0-6FB659ED69D9}"/>
                    </a:ext>
                  </a:extLst>
                </p14:cNvPr>
                <p14:cNvContentPartPr/>
                <p14:nvPr/>
              </p14:nvContentPartPr>
              <p14:xfrm>
                <a:off x="10264500" y="2298510"/>
                <a:ext cx="380160" cy="643680"/>
              </p14:xfrm>
            </p:contentPart>
          </mc:Choice>
          <mc:Fallback>
            <p:pic>
              <p:nvPicPr>
                <p:cNvPr id="1791" name="Ink 1790">
                  <a:extLst>
                    <a:ext uri="{FF2B5EF4-FFF2-40B4-BE49-F238E27FC236}">
                      <a16:creationId xmlns:a16="http://schemas.microsoft.com/office/drawing/2014/main" id="{A94C0DF0-BD4E-3372-2CC0-6FB659ED69D9}"/>
                    </a:ext>
                  </a:extLst>
                </p:cNvPr>
                <p:cNvPicPr/>
                <p:nvPr/>
              </p:nvPicPr>
              <p:blipFill>
                <a:blip r:embed="rId258"/>
                <a:stretch>
                  <a:fillRect/>
                </a:stretch>
              </p:blipFill>
              <p:spPr>
                <a:xfrm>
                  <a:off x="10258380" y="2292390"/>
                  <a:ext cx="392400" cy="6559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793" name="Ink 1792">
                  <a:extLst>
                    <a:ext uri="{FF2B5EF4-FFF2-40B4-BE49-F238E27FC236}">
                      <a16:creationId xmlns:a16="http://schemas.microsoft.com/office/drawing/2014/main" id="{428FF1D1-749F-78F1-085F-E86B9393F521}"/>
                    </a:ext>
                  </a:extLst>
                </p14:cNvPr>
                <p14:cNvContentPartPr/>
                <p14:nvPr/>
              </p14:nvContentPartPr>
              <p14:xfrm>
                <a:off x="10415340" y="1883070"/>
                <a:ext cx="158760" cy="322560"/>
              </p14:xfrm>
            </p:contentPart>
          </mc:Choice>
          <mc:Fallback>
            <p:pic>
              <p:nvPicPr>
                <p:cNvPr id="1793" name="Ink 1792">
                  <a:extLst>
                    <a:ext uri="{FF2B5EF4-FFF2-40B4-BE49-F238E27FC236}">
                      <a16:creationId xmlns:a16="http://schemas.microsoft.com/office/drawing/2014/main" id="{428FF1D1-749F-78F1-085F-E86B9393F521}"/>
                    </a:ext>
                  </a:extLst>
                </p:cNvPr>
                <p:cNvPicPr/>
                <p:nvPr/>
              </p:nvPicPr>
              <p:blipFill>
                <a:blip r:embed="rId260"/>
                <a:stretch>
                  <a:fillRect/>
                </a:stretch>
              </p:blipFill>
              <p:spPr>
                <a:xfrm>
                  <a:off x="10409220" y="1876950"/>
                  <a:ext cx="171000" cy="334800"/>
                </a:xfrm>
                <a:prstGeom prst="rect">
                  <a:avLst/>
                </a:prstGeom>
              </p:spPr>
            </p:pic>
          </mc:Fallback>
        </mc:AlternateContent>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22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09" name="Google Shape;1709;p22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Automate the Process</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&gt;&gt;&gt;</a:t>
            </a:r>
            <a:r>
              <a:rPr lang="en" sz="3000" b="0" i="0" u="none" strike="noStrike" cap="none" dirty="0">
                <a:solidFill>
                  <a:schemeClr val="dk1"/>
                </a:solidFill>
                <a:latin typeface="Consolas"/>
                <a:ea typeface="Consolas"/>
                <a:cs typeface="Consolas"/>
                <a:sym typeface="Consolas"/>
              </a:rPr>
              <a:t> housing = strat_train_set.drop("median_house_value", axis=1) </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&gt;&gt;&gt;</a:t>
            </a:r>
            <a:r>
              <a:rPr lang="en" sz="3000" b="0" i="0" u="none" strike="noStrike" cap="none" dirty="0">
                <a:solidFill>
                  <a:schemeClr val="dk1"/>
                </a:solidFill>
                <a:latin typeface="Consolas"/>
                <a:ea typeface="Consolas"/>
                <a:cs typeface="Consolas"/>
                <a:sym typeface="Consolas"/>
              </a:rPr>
              <a:t> housing_labels = strat_train_set["median_house_value"].copy()</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Consolas"/>
                <a:ea typeface="Consolas"/>
                <a:cs typeface="Consolas"/>
                <a:sym typeface="Consolas"/>
              </a:rPr>
              <a:t>Note- </a:t>
            </a:r>
            <a:r>
              <a:rPr lang="en" sz="3000" b="0" i="0" u="none" strike="noStrike" cap="none" dirty="0">
                <a:solidFill>
                  <a:schemeClr val="dk1"/>
                </a:solidFill>
                <a:latin typeface="Consolas"/>
                <a:ea typeface="Consolas"/>
                <a:cs typeface="Consolas"/>
                <a:sym typeface="Consolas"/>
              </a:rPr>
              <a:t>drop() creates a copy of the data and does not affect strat_train_set</a:t>
            </a:r>
            <a:endParaRPr sz="30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dirty="0">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Run it in Notebook</a:t>
            </a:r>
            <a:endParaRPr sz="3000" b="1"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22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15" name="Google Shape;1715;p223"/>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Data Cleaning</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22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21" name="Google Shape;1721;p22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ML algorithms can not work with missing features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functions to take care of missing features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22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27" name="Google Shape;1727;p22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Already noticed that “total_bedrooms” has missing values</a:t>
            </a:r>
            <a:endParaRPr sz="3000" b="0" i="0" u="none" strike="noStrike" cap="none">
              <a:solidFill>
                <a:schemeClr val="dk1"/>
              </a:solidFill>
              <a:latin typeface="Gill Sans"/>
              <a:ea typeface="Gill Sans"/>
              <a:cs typeface="Gill Sans"/>
              <a:sym typeface="Gill Sans"/>
            </a:endParaRPr>
          </a:p>
        </p:txBody>
      </p:sp>
      <p:pic>
        <p:nvPicPr>
          <p:cNvPr id="1728" name="Google Shape;1728;p225"/>
          <p:cNvPicPr preferRelativeResize="0"/>
          <p:nvPr/>
        </p:nvPicPr>
        <p:blipFill rotWithShape="1">
          <a:blip r:embed="rId3">
            <a:alphaModFix/>
          </a:blip>
          <a:srcRect/>
          <a:stretch/>
        </p:blipFill>
        <p:spPr>
          <a:xfrm>
            <a:off x="507995" y="4205057"/>
            <a:ext cx="7187424" cy="4130900"/>
          </a:xfrm>
          <a:prstGeom prst="rect">
            <a:avLst/>
          </a:prstGeom>
          <a:noFill/>
          <a:ln>
            <a:noFill/>
          </a:ln>
        </p:spPr>
      </p:pic>
      <p:sp>
        <p:nvSpPr>
          <p:cNvPr id="1729" name="Google Shape;1729;p225"/>
          <p:cNvSpPr/>
          <p:nvPr/>
        </p:nvSpPr>
        <p:spPr>
          <a:xfrm>
            <a:off x="732825" y="6089450"/>
            <a:ext cx="5897400" cy="331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225"/>
          <p:cNvSpPr txBox="1"/>
          <p:nvPr/>
        </p:nvSpPr>
        <p:spPr>
          <a:xfrm>
            <a:off x="7973875" y="5685950"/>
            <a:ext cx="4278900" cy="11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20640 - 20433 = </a:t>
            </a: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207 missing values</a:t>
            </a:r>
            <a:endParaRPr sz="3000" b="0" i="0" u="none" strike="noStrike" cap="none">
              <a:solidFill>
                <a:schemeClr val="dk2"/>
              </a:solidFill>
              <a:latin typeface="Gill Sans"/>
              <a:ea typeface="Gill Sans"/>
              <a:cs typeface="Gill Sans"/>
              <a:sym typeface="Gill Sans"/>
            </a:endParaRPr>
          </a:p>
        </p:txBody>
      </p:sp>
      <p:cxnSp>
        <p:nvCxnSpPr>
          <p:cNvPr id="1731" name="Google Shape;1731;p225"/>
          <p:cNvCxnSpPr>
            <a:stCxn id="1729" idx="3"/>
            <a:endCxn id="1730" idx="1"/>
          </p:cNvCxnSpPr>
          <p:nvPr/>
        </p:nvCxnSpPr>
        <p:spPr>
          <a:xfrm>
            <a:off x="6630225" y="6255200"/>
            <a:ext cx="1343700" cy="15300"/>
          </a:xfrm>
          <a:prstGeom prst="straightConnector1">
            <a:avLst/>
          </a:prstGeom>
          <a:noFill/>
          <a:ln w="38100" cap="flat" cmpd="sng">
            <a:solidFill>
              <a:srgbClr val="CC0000"/>
            </a:solidFill>
            <a:prstDash val="solid"/>
            <a:round/>
            <a:headEnd type="none" w="sm" len="sm"/>
            <a:tailEnd type="triangle" w="med" len="med"/>
          </a:ln>
        </p:spPr>
      </p:cxn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22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37" name="Google Shape;1737;p22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How to Fix?</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Three options to fix this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 rid of corresponding districts where total_bedroom has missing values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 rid of the whole attribute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Set the values to some value (zero, the mean, the median, etc.)</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22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43" name="Google Shape;1743;p22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DataFrame’s methods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fix missing values using DataFrame’s methods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dropna()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drop()</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fillna()</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22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49" name="Google Shape;1749;p22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Sample Dataset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experiment with these methods on sample dataset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sample_incomplete_rows = housing[housing.isnull().any(axis=1)].head()</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a:t>
            </a:r>
            <a:endParaRPr sz="5000" b="0" i="0" u="none" strike="noStrike" cap="none">
              <a:solidFill>
                <a:srgbClr val="606060"/>
              </a:solidFill>
              <a:latin typeface="Gill Sans"/>
              <a:ea typeface="Gill Sans"/>
              <a:cs typeface="Gill Sans"/>
              <a:sym typeface="Gill Sans"/>
            </a:endParaRPr>
          </a:p>
        </p:txBody>
      </p:sp>
      <p:sp>
        <p:nvSpPr>
          <p:cNvPr id="217" name="Google Shape;217;p35"/>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District housing prices are currently estimated manually by experts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Team gathers up-to-date information about a district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Experts use complex rules to come up with an estimate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costly and time-consuming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Estimates are not great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Typical error rate is about 15%</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22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55" name="Google Shape;1755;p22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Option One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Consolas"/>
                <a:ea typeface="Consolas"/>
                <a:cs typeface="Consolas"/>
                <a:sym typeface="Consolas"/>
              </a:rPr>
              <a:t>dropna()</a:t>
            </a:r>
            <a:r>
              <a:rPr lang="en" sz="3000" b="0" i="0" u="none" strike="noStrike" cap="none">
                <a:solidFill>
                  <a:schemeClr val="dk1"/>
                </a:solidFill>
                <a:latin typeface="Gill Sans"/>
                <a:ea typeface="Gill Sans"/>
                <a:cs typeface="Gill Sans"/>
                <a:sym typeface="Gill Sans"/>
              </a:rPr>
              <a:t> - drops the missing values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&gt;&gt;&gt;</a:t>
            </a:r>
            <a:r>
              <a:rPr lang="en" sz="2800" b="0" i="0" u="none" strike="noStrike" cap="none">
                <a:solidFill>
                  <a:schemeClr val="dk1"/>
                </a:solidFill>
                <a:latin typeface="Consolas"/>
                <a:ea typeface="Consolas"/>
                <a:cs typeface="Consolas"/>
                <a:sym typeface="Consolas"/>
              </a:rPr>
              <a:t> sample_incomplete_rows.dropna(subset=["total_bedrooms"])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23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61" name="Google Shape;1761;p23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Option Two</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Consolas"/>
                <a:ea typeface="Consolas"/>
                <a:cs typeface="Consolas"/>
                <a:sym typeface="Consolas"/>
              </a:rPr>
              <a:t>drop()</a:t>
            </a:r>
            <a:r>
              <a:rPr lang="en" sz="3000" b="0" i="0" u="none" strike="noStrike" cap="none">
                <a:solidFill>
                  <a:schemeClr val="dk1"/>
                </a:solidFill>
                <a:latin typeface="Gill Sans"/>
                <a:ea typeface="Gill Sans"/>
                <a:cs typeface="Gill Sans"/>
                <a:sym typeface="Gill Sans"/>
              </a:rPr>
              <a:t> - drops the attribute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&gt;&gt;&gt;</a:t>
            </a:r>
            <a:r>
              <a:rPr lang="en" sz="2800" b="0" i="0" u="none" strike="noStrike" cap="none">
                <a:solidFill>
                  <a:schemeClr val="dk1"/>
                </a:solidFill>
                <a:latin typeface="Consolas"/>
                <a:ea typeface="Consolas"/>
                <a:cs typeface="Consolas"/>
                <a:sym typeface="Consolas"/>
              </a:rPr>
              <a:t> sample_incomplete_rows.drop(subset=["total_bedrooms"])</a:t>
            </a:r>
            <a:endParaRPr sz="2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1371600" marR="0" lvl="0" indent="45720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No total_bedrooms Attribute Now</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762" name="Google Shape;1762;p230"/>
          <p:cNvPicPr preferRelativeResize="0"/>
          <p:nvPr/>
        </p:nvPicPr>
        <p:blipFill rotWithShape="1">
          <a:blip r:embed="rId3">
            <a:alphaModFix/>
          </a:blip>
          <a:srcRect/>
          <a:stretch/>
        </p:blipFill>
        <p:spPr>
          <a:xfrm>
            <a:off x="507950" y="5291970"/>
            <a:ext cx="11988900" cy="2816318"/>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23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68" name="Google Shape;1768;p23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Option Three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Consolas"/>
                <a:ea typeface="Consolas"/>
                <a:cs typeface="Consolas"/>
                <a:sym typeface="Consolas"/>
              </a:rPr>
              <a:t>fillna()</a:t>
            </a:r>
            <a:r>
              <a:rPr lang="en" sz="3000" b="0" i="0" u="none" strike="noStrike" cap="none">
                <a:solidFill>
                  <a:schemeClr val="dk1"/>
                </a:solidFill>
                <a:latin typeface="Gill Sans"/>
                <a:ea typeface="Gill Sans"/>
                <a:cs typeface="Gill Sans"/>
                <a:sym typeface="Gill Sans"/>
              </a:rPr>
              <a:t> - sets the missing values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fill the missing values with the median</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median = housing["total_bedrooms"].median()</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sample_incomplete_rows["total_bedrooms"].fillna(median, inplace=True)</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sample_incomplete_rows</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23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74" name="Google Shape;1774;p23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Option Three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Consolas"/>
                <a:ea typeface="Consolas"/>
                <a:cs typeface="Consolas"/>
                <a:sym typeface="Consolas"/>
              </a:rPr>
              <a:t>fillna()</a:t>
            </a:r>
            <a:r>
              <a:rPr lang="en" sz="3000" b="0" i="0" u="none" strike="noStrike" cap="none">
                <a:solidFill>
                  <a:schemeClr val="dk1"/>
                </a:solidFill>
                <a:latin typeface="Gill Sans"/>
                <a:ea typeface="Gill Sans"/>
                <a:cs typeface="Gill Sans"/>
                <a:sym typeface="Gill Sans"/>
              </a:rPr>
              <a:t> - sets the missing values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775" name="Google Shape;1775;p232"/>
          <p:cNvPicPr preferRelativeResize="0"/>
          <p:nvPr/>
        </p:nvPicPr>
        <p:blipFill rotWithShape="1">
          <a:blip r:embed="rId3">
            <a:alphaModFix/>
          </a:blip>
          <a:srcRect/>
          <a:stretch/>
        </p:blipFill>
        <p:spPr>
          <a:xfrm>
            <a:off x="508000" y="4377719"/>
            <a:ext cx="11988900" cy="2436556"/>
          </a:xfrm>
          <a:prstGeom prst="rect">
            <a:avLst/>
          </a:prstGeom>
          <a:noFill/>
          <a:ln>
            <a:noFill/>
          </a:ln>
        </p:spPr>
      </p:pic>
      <p:sp>
        <p:nvSpPr>
          <p:cNvPr id="1776" name="Google Shape;1776;p232"/>
          <p:cNvSpPr/>
          <p:nvPr/>
        </p:nvSpPr>
        <p:spPr>
          <a:xfrm>
            <a:off x="5949825" y="4444450"/>
            <a:ext cx="1361100" cy="23031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3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82" name="Google Shape;1782;p23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the previous step</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Save the computed median value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Later we need the saved median value in test set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While evaluating the system</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Saved median value will also required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replace missing values in the new data once we go live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3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88" name="Google Shape;1788;p23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Scikit-Learn SimpleImputer Class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Scikit-Learn provides </a:t>
            </a:r>
            <a:r>
              <a:rPr lang="en" sz="3000" b="1" i="0" u="none" strike="noStrike" cap="none">
                <a:solidFill>
                  <a:schemeClr val="dk1"/>
                </a:solidFill>
                <a:latin typeface="Gill Sans"/>
                <a:ea typeface="Gill Sans"/>
                <a:cs typeface="Gill Sans"/>
                <a:sym typeface="Gill Sans"/>
              </a:rPr>
              <a:t>SimpleImputer</a:t>
            </a:r>
            <a:r>
              <a:rPr lang="en" sz="3000" b="0" i="0" u="none" strike="noStrike" cap="none">
                <a:solidFill>
                  <a:schemeClr val="dk1"/>
                </a:solidFill>
                <a:latin typeface="Gill Sans"/>
                <a:ea typeface="Gill Sans"/>
                <a:cs typeface="Gill Sans"/>
                <a:sym typeface="Gill Sans"/>
              </a:rPr>
              <a:t> class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take care of missing values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an instance of SimpleImputer class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Specify each attribute’s missing values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Should be replaced with the median of that attribute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23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dirty="0">
                <a:solidFill>
                  <a:srgbClr val="606060"/>
                </a:solidFill>
                <a:latin typeface="Gill Sans"/>
                <a:ea typeface="Gill Sans"/>
                <a:cs typeface="Gill Sans"/>
                <a:sym typeface="Gill Sans"/>
              </a:rPr>
              <a:t>Prepare the ata for ML Algorithms</a:t>
            </a:r>
            <a:endParaRPr sz="5000" b="0" i="0" u="none" strike="noStrike" cap="none" dirty="0">
              <a:solidFill>
                <a:srgbClr val="606060"/>
              </a:solidFill>
              <a:latin typeface="Gill Sans"/>
              <a:ea typeface="Gill Sans"/>
              <a:cs typeface="Gill Sans"/>
              <a:sym typeface="Gill Sans"/>
            </a:endParaRPr>
          </a:p>
        </p:txBody>
      </p:sp>
      <p:sp>
        <p:nvSpPr>
          <p:cNvPr id="1788" name="Google Shape;1788;p23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0" i="0" u="none" strike="noStrike" cap="none" dirty="0">
              <a:solidFill>
                <a:schemeClr val="dk1"/>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5CDFA772-C744-21D5-8B8D-0AE3C42661C5}"/>
              </a:ext>
            </a:extLst>
          </p:cNvPr>
          <p:cNvPicPr>
            <a:picLocks noChangeAspect="1"/>
          </p:cNvPicPr>
          <p:nvPr/>
        </p:nvPicPr>
        <p:blipFill>
          <a:blip r:embed="rId3"/>
          <a:stretch>
            <a:fillRect/>
          </a:stretch>
        </p:blipFill>
        <p:spPr>
          <a:xfrm>
            <a:off x="0" y="0"/>
            <a:ext cx="13004800" cy="9753600"/>
          </a:xfrm>
          <a:prstGeom prst="rect">
            <a:avLst/>
          </a:prstGeom>
        </p:spPr>
      </p:pic>
    </p:spTree>
    <p:extLst>
      <p:ext uri="{BB962C8B-B14F-4D97-AF65-F5344CB8AC3E}">
        <p14:creationId xmlns:p14="http://schemas.microsoft.com/office/powerpoint/2010/main" val="66882688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23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794" name="Google Shape;1794;p23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Scikit-Learn SimpleImputer Class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an instance of SimpleImputer class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Define strategy as median</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from sklearn.impute import SimpleImputer</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imputer = SimpleImputer(strategy="median")</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23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00" name="Google Shape;1800;p23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Scikit-Learn SimpleImputer Class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Median can be computed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Only on numerical attributes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copy of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Without text attribute ocean_proximity</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housing_num = housing.drop("ocean_proximity", axis=1)</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p23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06" name="Google Shape;1806;p23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Fit the SimpleImputer Instance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Fit the SimpleImputer instance to the training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the fit() method</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imputer.fit(housing_num)</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Type of Learning?</a:t>
            </a:r>
            <a:endParaRPr sz="5000" b="0" i="0" u="none" strike="noStrike" cap="none">
              <a:solidFill>
                <a:srgbClr val="606060"/>
              </a:solidFill>
              <a:latin typeface="Gill Sans"/>
              <a:ea typeface="Gill Sans"/>
              <a:cs typeface="Gill Sans"/>
              <a:sym typeface="Gill Sans"/>
            </a:endParaRPr>
          </a:p>
        </p:txBody>
      </p:sp>
      <p:sp>
        <p:nvSpPr>
          <p:cNvPr id="223" name="Google Shape;223;p36"/>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Is this problem</a:t>
            </a:r>
            <a:endParaRPr sz="3000" b="0" i="0" u="none" strike="noStrike" cap="none">
              <a:solidFill>
                <a:schemeClr val="dk1"/>
              </a:solidFill>
              <a:latin typeface="Gill Sans"/>
              <a:ea typeface="Gill Sans"/>
              <a:cs typeface="Gill Sans"/>
              <a:sym typeface="Gill Sans"/>
            </a:endParaRPr>
          </a:p>
          <a:p>
            <a:pPr marL="9144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Supervised, Unsupervised or Reinforcement Learning? </a:t>
            </a:r>
            <a:endParaRPr sz="3000" b="0" i="0" u="none" strike="noStrike" cap="none">
              <a:solidFill>
                <a:schemeClr val="dk1"/>
              </a:solidFill>
              <a:latin typeface="Gill Sans"/>
              <a:ea typeface="Gill Sans"/>
              <a:cs typeface="Gill Sans"/>
              <a:sym typeface="Gill Sans"/>
            </a:endParaRPr>
          </a:p>
          <a:p>
            <a:pPr marL="9144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Classification task, Regression task, or something else? </a:t>
            </a:r>
            <a:endParaRPr sz="3000" b="0" i="0" u="none" strike="noStrike" cap="none">
              <a:solidFill>
                <a:schemeClr val="dk1"/>
              </a:solidFill>
              <a:latin typeface="Gill Sans"/>
              <a:ea typeface="Gill Sans"/>
              <a:cs typeface="Gill Sans"/>
              <a:sym typeface="Gill Sans"/>
            </a:endParaRPr>
          </a:p>
          <a:p>
            <a:pPr marL="9144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Should we use batch learning or online learning techniques?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23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12" name="Google Shape;1812;p23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Fit the SimpleImputer Instance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After calling fit()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SimpleImputer class computes the median of every attribute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stores the computed medians in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statistics_ </a:t>
            </a:r>
            <a:r>
              <a:rPr lang="en" sz="3000" b="0" i="0" u="none" strike="noStrike" cap="none">
                <a:solidFill>
                  <a:schemeClr val="dk1"/>
                </a:solidFill>
                <a:latin typeface="Gill Sans"/>
                <a:ea typeface="Gill Sans"/>
                <a:cs typeface="Gill Sans"/>
                <a:sym typeface="Gill Sans"/>
              </a:rPr>
              <a:t>instance variable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sp>
        <p:nvSpPr>
          <p:cNvPr id="1817" name="Google Shape;1817;p23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18" name="Google Shape;1818;p23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Transform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Now let’s replace missing values in the training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X = imputer.transform(housing_num)</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X</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pic>
        <p:nvPicPr>
          <p:cNvPr id="1819" name="Google Shape;1819;p239"/>
          <p:cNvPicPr preferRelativeResize="0"/>
          <p:nvPr/>
        </p:nvPicPr>
        <p:blipFill rotWithShape="1">
          <a:blip r:embed="rId3">
            <a:alphaModFix/>
          </a:blip>
          <a:srcRect/>
          <a:stretch/>
        </p:blipFill>
        <p:spPr>
          <a:xfrm>
            <a:off x="508000" y="5897555"/>
            <a:ext cx="8874226" cy="3223325"/>
          </a:xfrm>
          <a:prstGeom prst="rect">
            <a:avLst/>
          </a:prstGeom>
          <a:noFill/>
          <a:ln>
            <a:noFill/>
          </a:ln>
        </p:spPr>
      </p:pic>
      <p:sp>
        <p:nvSpPr>
          <p:cNvPr id="1820" name="Google Shape;1820;p239"/>
          <p:cNvSpPr txBox="1"/>
          <p:nvPr/>
        </p:nvSpPr>
        <p:spPr>
          <a:xfrm>
            <a:off x="10329325" y="6281675"/>
            <a:ext cx="2272200" cy="69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Numpy array</a:t>
            </a:r>
            <a:endParaRPr sz="3000" b="0" i="0" u="none" strike="noStrike" cap="none">
              <a:solidFill>
                <a:schemeClr val="dk2"/>
              </a:solidFill>
              <a:latin typeface="Gill Sans"/>
              <a:ea typeface="Gill Sans"/>
              <a:cs typeface="Gill Sans"/>
              <a:sym typeface="Gill Sans"/>
            </a:endParaRPr>
          </a:p>
        </p:txBody>
      </p:sp>
      <p:cxnSp>
        <p:nvCxnSpPr>
          <p:cNvPr id="1821" name="Google Shape;1821;p239"/>
          <p:cNvCxnSpPr>
            <a:stCxn id="1819" idx="3"/>
          </p:cNvCxnSpPr>
          <p:nvPr/>
        </p:nvCxnSpPr>
        <p:spPr>
          <a:xfrm rot="10800000" flipH="1">
            <a:off x="9382226" y="6752618"/>
            <a:ext cx="947100" cy="756600"/>
          </a:xfrm>
          <a:prstGeom prst="straightConnector1">
            <a:avLst/>
          </a:prstGeom>
          <a:noFill/>
          <a:ln w="38100" cap="flat" cmpd="sng">
            <a:solidFill>
              <a:srgbClr val="CC0000"/>
            </a:solidFill>
            <a:prstDash val="solid"/>
            <a:round/>
            <a:headEnd type="none" w="sm" len="sm"/>
            <a:tailEnd type="triangle" w="med" len="med"/>
          </a:ln>
        </p:spPr>
      </p:cxn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24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27" name="Google Shape;1827;p24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Transform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Gill Sans"/>
                <a:ea typeface="Gill Sans"/>
                <a:cs typeface="Gill Sans"/>
                <a:sym typeface="Gill Sans"/>
              </a:rPr>
              <a:t>Convert Numpy array to Pandas Dataframe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housing_tr = pd.DataFrame(</a:t>
            </a:r>
            <a:endParaRPr sz="3000" b="0" i="0" u="none" strike="noStrike" cap="none">
              <a:solidFill>
                <a:schemeClr val="dk1"/>
              </a:solidFill>
              <a:latin typeface="Consolas"/>
              <a:ea typeface="Consolas"/>
              <a:cs typeface="Consolas"/>
              <a:sym typeface="Consolas"/>
            </a:endParaRPr>
          </a:p>
          <a:p>
            <a:pPr marL="914400" marR="0" lvl="0" indent="45720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X, </a:t>
            </a:r>
            <a:endParaRPr sz="3000" b="0" i="0" u="none" strike="noStrike" cap="none">
              <a:solidFill>
                <a:schemeClr val="dk1"/>
              </a:solidFill>
              <a:latin typeface="Consolas"/>
              <a:ea typeface="Consolas"/>
              <a:cs typeface="Consolas"/>
              <a:sym typeface="Consolas"/>
            </a:endParaRPr>
          </a:p>
          <a:p>
            <a:pPr marL="137160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columns=housing_num.columns</a:t>
            </a:r>
            <a:endParaRPr sz="30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housing_tr.head()</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4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33" name="Google Shape;1833;p241"/>
          <p:cNvSpPr/>
          <p:nvPr/>
        </p:nvSpPr>
        <p:spPr>
          <a:xfrm>
            <a:off x="508000" y="1919325"/>
            <a:ext cx="11988900" cy="3627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Data Cleaning - Missing Values - Transformed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Transformed Training Set</a:t>
            </a:r>
            <a:endParaRPr sz="3000" b="0" i="0" u="none" strike="noStrike" cap="none">
              <a:solidFill>
                <a:schemeClr val="dk1"/>
              </a:solidFill>
              <a:latin typeface="Consolas"/>
              <a:ea typeface="Consolas"/>
              <a:cs typeface="Consolas"/>
              <a:sym typeface="Consolas"/>
            </a:endParaRPr>
          </a:p>
        </p:txBody>
      </p:sp>
      <p:pic>
        <p:nvPicPr>
          <p:cNvPr id="1834" name="Google Shape;1834;p241"/>
          <p:cNvPicPr preferRelativeResize="0"/>
          <p:nvPr/>
        </p:nvPicPr>
        <p:blipFill rotWithShape="1">
          <a:blip r:embed="rId3">
            <a:alphaModFix/>
          </a:blip>
          <a:srcRect/>
          <a:stretch/>
        </p:blipFill>
        <p:spPr>
          <a:xfrm>
            <a:off x="508000" y="3469188"/>
            <a:ext cx="11988900" cy="2815212"/>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4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40" name="Google Shape;1840;p242"/>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l" rtl="0">
              <a:lnSpc>
                <a:spcPct val="115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Question - In the training set, only total_bedroom attribute was having missing values. Why did we transform the entire training set?</a:t>
            </a:r>
            <a:endParaRPr sz="36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24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46" name="Google Shape;1846;p24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Answer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be on the safer side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As new data may have missing values when system go live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24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52" name="Google Shape;1852;p244"/>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Handling Text and Categorical Attributes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24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58" name="Google Shape;1858;p24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Most ML algorithms prefer to work with numbers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convert </a:t>
            </a:r>
            <a:r>
              <a:rPr lang="en" sz="3000" b="1" i="0" u="none" strike="noStrike" cap="none">
                <a:solidFill>
                  <a:schemeClr val="dk1"/>
                </a:solidFill>
                <a:latin typeface="Gill Sans"/>
                <a:ea typeface="Gill Sans"/>
                <a:cs typeface="Gill Sans"/>
                <a:sym typeface="Gill Sans"/>
              </a:rPr>
              <a:t>“ocean_proximity”</a:t>
            </a:r>
            <a:r>
              <a:rPr lang="en" sz="3000" b="0" i="0" u="none" strike="noStrike" cap="none">
                <a:solidFill>
                  <a:schemeClr val="dk1"/>
                </a:solidFill>
                <a:latin typeface="Gill Sans"/>
                <a:ea typeface="Gill Sans"/>
                <a:cs typeface="Gill Sans"/>
                <a:sym typeface="Gill Sans"/>
              </a:rPr>
              <a:t> attribute to numbers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24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64" name="Google Shape;1864;p24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housing_cat = housing['ocean_proximity']</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housing_cat.head(10)</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pic>
        <p:nvPicPr>
          <p:cNvPr id="1865" name="Google Shape;1865;p246"/>
          <p:cNvPicPr preferRelativeResize="0"/>
          <p:nvPr/>
        </p:nvPicPr>
        <p:blipFill rotWithShape="1">
          <a:blip r:embed="rId3">
            <a:alphaModFix/>
          </a:blip>
          <a:srcRect/>
          <a:stretch/>
        </p:blipFill>
        <p:spPr>
          <a:xfrm>
            <a:off x="3127038" y="4745938"/>
            <a:ext cx="6750725" cy="39052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24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71" name="Google Shape;1871;p24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Example - Pandas’s factorize() Method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df = pd.DataFrame({</a:t>
            </a:r>
            <a:endParaRPr sz="3000" b="0" i="0" u="none" strike="noStrike" cap="none">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'A':['type1','type3','type3', 'type2', 'type0']</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    	})</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df['A'].factorize()</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
        <p:nvSpPr>
          <p:cNvPr id="1872" name="Google Shape;1872;p247"/>
          <p:cNvSpPr txBox="1"/>
          <p:nvPr/>
        </p:nvSpPr>
        <p:spPr>
          <a:xfrm>
            <a:off x="564575" y="7633250"/>
            <a:ext cx="1236900" cy="5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type1</a:t>
            </a:r>
            <a:endParaRPr sz="3000" b="0" i="0" u="none" strike="noStrike" cap="none">
              <a:solidFill>
                <a:schemeClr val="dk1"/>
              </a:solidFill>
              <a:latin typeface="Gill Sans"/>
              <a:ea typeface="Gill Sans"/>
              <a:cs typeface="Gill Sans"/>
              <a:sym typeface="Gill Sans"/>
            </a:endParaRPr>
          </a:p>
        </p:txBody>
      </p:sp>
      <p:sp>
        <p:nvSpPr>
          <p:cNvPr id="1873" name="Google Shape;1873;p247"/>
          <p:cNvSpPr txBox="1"/>
          <p:nvPr/>
        </p:nvSpPr>
        <p:spPr>
          <a:xfrm>
            <a:off x="2182900" y="7633250"/>
            <a:ext cx="1236900" cy="5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type3</a:t>
            </a:r>
            <a:endParaRPr sz="3000" b="0" i="0" u="none" strike="noStrike" cap="none">
              <a:solidFill>
                <a:schemeClr val="dk1"/>
              </a:solidFill>
              <a:latin typeface="Gill Sans"/>
              <a:ea typeface="Gill Sans"/>
              <a:cs typeface="Gill Sans"/>
              <a:sym typeface="Gill Sans"/>
            </a:endParaRPr>
          </a:p>
        </p:txBody>
      </p:sp>
      <p:pic>
        <p:nvPicPr>
          <p:cNvPr id="1874" name="Google Shape;1874;p247"/>
          <p:cNvPicPr preferRelativeResize="0"/>
          <p:nvPr/>
        </p:nvPicPr>
        <p:blipFill rotWithShape="1">
          <a:blip r:embed="rId3">
            <a:alphaModFix/>
          </a:blip>
          <a:srcRect/>
          <a:stretch/>
        </p:blipFill>
        <p:spPr>
          <a:xfrm>
            <a:off x="507950" y="5386262"/>
            <a:ext cx="11988900" cy="1170713"/>
          </a:xfrm>
          <a:prstGeom prst="rect">
            <a:avLst/>
          </a:prstGeom>
          <a:noFill/>
          <a:ln>
            <a:noFill/>
          </a:ln>
        </p:spPr>
      </p:pic>
      <p:cxnSp>
        <p:nvCxnSpPr>
          <p:cNvPr id="1875" name="Google Shape;1875;p247"/>
          <p:cNvCxnSpPr>
            <a:stCxn id="1872" idx="0"/>
          </p:cNvCxnSpPr>
          <p:nvPr/>
        </p:nvCxnSpPr>
        <p:spPr>
          <a:xfrm rot="10800000" flipH="1">
            <a:off x="1183025" y="5810150"/>
            <a:ext cx="928200" cy="1823100"/>
          </a:xfrm>
          <a:prstGeom prst="straightConnector1">
            <a:avLst/>
          </a:prstGeom>
          <a:noFill/>
          <a:ln w="19050" cap="flat" cmpd="sng">
            <a:solidFill>
              <a:srgbClr val="CC0000"/>
            </a:solidFill>
            <a:prstDash val="solid"/>
            <a:round/>
            <a:headEnd type="none" w="sm" len="sm"/>
            <a:tailEnd type="triangle" w="med" len="med"/>
          </a:ln>
        </p:spPr>
      </p:cxnSp>
      <p:cxnSp>
        <p:nvCxnSpPr>
          <p:cNvPr id="1876" name="Google Shape;1876;p247"/>
          <p:cNvCxnSpPr>
            <a:stCxn id="1873" idx="0"/>
          </p:cNvCxnSpPr>
          <p:nvPr/>
        </p:nvCxnSpPr>
        <p:spPr>
          <a:xfrm rot="10800000" flipH="1">
            <a:off x="2801350" y="5835950"/>
            <a:ext cx="95100" cy="1797300"/>
          </a:xfrm>
          <a:prstGeom prst="straightConnector1">
            <a:avLst/>
          </a:prstGeom>
          <a:noFill/>
          <a:ln w="19050" cap="flat" cmpd="sng">
            <a:solidFill>
              <a:srgbClr val="CC0000"/>
            </a:solidFill>
            <a:prstDash val="solid"/>
            <a:round/>
            <a:headEnd type="none" w="sm" len="sm"/>
            <a:tailEnd type="triangle" w="med" len="med"/>
          </a:ln>
        </p:spPr>
      </p:cxnSp>
      <p:sp>
        <p:nvSpPr>
          <p:cNvPr id="1877" name="Google Shape;1877;p247"/>
          <p:cNvSpPr txBox="1"/>
          <p:nvPr/>
        </p:nvSpPr>
        <p:spPr>
          <a:xfrm>
            <a:off x="4027775" y="7633250"/>
            <a:ext cx="1236900" cy="5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type3</a:t>
            </a:r>
            <a:endParaRPr sz="3000" b="0" i="0" u="none" strike="noStrike" cap="none">
              <a:solidFill>
                <a:schemeClr val="dk1"/>
              </a:solidFill>
              <a:latin typeface="Gill Sans"/>
              <a:ea typeface="Gill Sans"/>
              <a:cs typeface="Gill Sans"/>
              <a:sym typeface="Gill Sans"/>
            </a:endParaRPr>
          </a:p>
        </p:txBody>
      </p:sp>
      <p:cxnSp>
        <p:nvCxnSpPr>
          <p:cNvPr id="1878" name="Google Shape;1878;p247"/>
          <p:cNvCxnSpPr>
            <a:stCxn id="1877" idx="0"/>
          </p:cNvCxnSpPr>
          <p:nvPr/>
        </p:nvCxnSpPr>
        <p:spPr>
          <a:xfrm rot="10800000">
            <a:off x="3419825" y="5823050"/>
            <a:ext cx="1226400" cy="1810200"/>
          </a:xfrm>
          <a:prstGeom prst="straightConnector1">
            <a:avLst/>
          </a:prstGeom>
          <a:noFill/>
          <a:ln w="19050" cap="flat" cmpd="sng">
            <a:solidFill>
              <a:srgbClr val="CC0000"/>
            </a:solidFill>
            <a:prstDash val="solid"/>
            <a:round/>
            <a:headEnd type="none" w="sm" len="sm"/>
            <a:tailEnd type="triangle" w="med" len="med"/>
          </a:ln>
        </p:spPr>
      </p:cxnSp>
      <p:sp>
        <p:nvSpPr>
          <p:cNvPr id="1879" name="Google Shape;1879;p247"/>
          <p:cNvSpPr txBox="1"/>
          <p:nvPr/>
        </p:nvSpPr>
        <p:spPr>
          <a:xfrm>
            <a:off x="5872650" y="7633250"/>
            <a:ext cx="1236900" cy="5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type2</a:t>
            </a:r>
            <a:endParaRPr sz="3000" b="0" i="0" u="none" strike="noStrike" cap="none">
              <a:solidFill>
                <a:schemeClr val="dk1"/>
              </a:solidFill>
              <a:latin typeface="Gill Sans"/>
              <a:ea typeface="Gill Sans"/>
              <a:cs typeface="Gill Sans"/>
              <a:sym typeface="Gill Sans"/>
            </a:endParaRPr>
          </a:p>
        </p:txBody>
      </p:sp>
      <p:cxnSp>
        <p:nvCxnSpPr>
          <p:cNvPr id="1880" name="Google Shape;1880;p247"/>
          <p:cNvCxnSpPr>
            <a:stCxn id="1879" idx="0"/>
          </p:cNvCxnSpPr>
          <p:nvPr/>
        </p:nvCxnSpPr>
        <p:spPr>
          <a:xfrm rot="10800000">
            <a:off x="4032900" y="5829350"/>
            <a:ext cx="2458200" cy="1803900"/>
          </a:xfrm>
          <a:prstGeom prst="straightConnector1">
            <a:avLst/>
          </a:prstGeom>
          <a:noFill/>
          <a:ln w="19050" cap="flat" cmpd="sng">
            <a:solidFill>
              <a:srgbClr val="CC0000"/>
            </a:solidFill>
            <a:prstDash val="solid"/>
            <a:round/>
            <a:headEnd type="none" w="sm" len="sm"/>
            <a:tailEnd type="triangle" w="med" len="med"/>
          </a:ln>
        </p:spPr>
      </p:cxnSp>
      <p:sp>
        <p:nvSpPr>
          <p:cNvPr id="1881" name="Google Shape;1881;p247"/>
          <p:cNvSpPr txBox="1"/>
          <p:nvPr/>
        </p:nvSpPr>
        <p:spPr>
          <a:xfrm>
            <a:off x="7839700" y="7633250"/>
            <a:ext cx="1236900" cy="5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type0</a:t>
            </a:r>
            <a:endParaRPr sz="3000" b="0" i="0" u="none" strike="noStrike" cap="none">
              <a:solidFill>
                <a:schemeClr val="dk1"/>
              </a:solidFill>
              <a:latin typeface="Gill Sans"/>
              <a:ea typeface="Gill Sans"/>
              <a:cs typeface="Gill Sans"/>
              <a:sym typeface="Gill Sans"/>
            </a:endParaRPr>
          </a:p>
        </p:txBody>
      </p:sp>
      <p:cxnSp>
        <p:nvCxnSpPr>
          <p:cNvPr id="1882" name="Google Shape;1882;p247"/>
          <p:cNvCxnSpPr>
            <a:stCxn id="1881" idx="0"/>
          </p:cNvCxnSpPr>
          <p:nvPr/>
        </p:nvCxnSpPr>
        <p:spPr>
          <a:xfrm rot="10800000">
            <a:off x="4516750" y="5819750"/>
            <a:ext cx="3941400" cy="1813500"/>
          </a:xfrm>
          <a:prstGeom prst="straightConnector1">
            <a:avLst/>
          </a:prstGeom>
          <a:noFill/>
          <a:ln w="19050" cap="flat" cmpd="sng">
            <a:solidFill>
              <a:srgbClr val="CC0000"/>
            </a:solidFill>
            <a:prstDash val="solid"/>
            <a:round/>
            <a:headEnd type="none" w="sm" len="sm"/>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Project</a:t>
            </a:r>
            <a:endParaRPr sz="5000" b="0" i="0" u="none" strike="noStrike" cap="none">
              <a:solidFill>
                <a:srgbClr val="606060"/>
              </a:solidFill>
              <a:latin typeface="Gill Sans"/>
              <a:ea typeface="Gill Sans"/>
              <a:cs typeface="Gill Sans"/>
              <a:sym typeface="Gill Sans"/>
            </a:endParaRPr>
          </a:p>
        </p:txBody>
      </p:sp>
      <p:sp>
        <p:nvSpPr>
          <p:cNvPr id="98" name="Google Shape;98;p19"/>
          <p:cNvSpPr/>
          <p:nvPr/>
        </p:nvSpPr>
        <p:spPr>
          <a:xfrm>
            <a:off x="507950" y="4473600"/>
            <a:ext cx="11988900" cy="8064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End-to-End Machine Learning Project</a:t>
            </a:r>
            <a:endParaRPr sz="48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229" name="Google Shape;229;p3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Supervised learning task</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Data has labeled training examples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Each row in the data has the expected output(the district’s median housing price)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2. Regression task</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have to predict a value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a:solidFill>
                  <a:schemeClr val="dk1"/>
                </a:solidFill>
                <a:latin typeface="Gill Sans"/>
                <a:ea typeface="Gill Sans"/>
                <a:cs typeface="Gill Sans"/>
                <a:sym typeface="Gill Sans"/>
              </a:rPr>
              <a:t>Continuous valued output</a:t>
            </a:r>
            <a:endParaRPr sz="3000">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System will use multiple features to make a prediction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24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88" name="Google Shape;1888;p24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Convert Text Labels to Numbers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housing_cat_encoded, housing_categories = housing_cat.factorize()</a:t>
            </a: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housing_cat_encoded[:10]</a:t>
            </a: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Output-</a:t>
            </a: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array([0, 0, 1, 2, 0, 2, 0, 2, 0, 0])</a:t>
            </a: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101600" lvl="0" indent="0" algn="l" rtl="0">
              <a:lnSpc>
                <a:spcPct val="121429"/>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101600" marR="101600" lvl="0" indent="0" algn="l" rtl="0">
              <a:lnSpc>
                <a:spcPct val="121429"/>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24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894" name="Google Shape;1894;p24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Pandas’s factorize() Method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Check Categories</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housing_categories</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Output - </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101600" marR="101600" lvl="0" indent="0" algn="l" rtl="0">
              <a:lnSpc>
                <a:spcPct val="121429"/>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Index(['&lt;1H OCEAN', 'NEAR OCEAN', 'INLAND', 'NEAR BAY', 'ISLAND'], dtype='object')</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25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00" name="Google Shape;1900;p25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a:t>
            </a:r>
            <a:r>
              <a:rPr lang="en" sz="3000" b="1" i="0" u="none" strike="noStrike" cap="none">
                <a:solidFill>
                  <a:schemeClr val="dk1"/>
                </a:solidFill>
                <a:latin typeface="Gill Sans"/>
                <a:ea typeface="Gill Sans"/>
                <a:cs typeface="Gill Sans"/>
                <a:sym typeface="Gill Sans"/>
              </a:rPr>
              <a:t> </a:t>
            </a:r>
            <a:r>
              <a:rPr lang="en" sz="3000" b="0" i="0" u="none" strike="noStrike" cap="none">
                <a:solidFill>
                  <a:schemeClr val="dk1"/>
                </a:solidFill>
                <a:latin typeface="Gill Sans"/>
                <a:ea typeface="Gill Sans"/>
                <a:cs typeface="Gill Sans"/>
                <a:sym typeface="Gill Sans"/>
              </a:rPr>
              <a:t>the previous example,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Machine Learning algorithm may assume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Two nearby values are more similar than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Two distant values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ML algo may assume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0 and 1 are similar to each other as their distance is less</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array([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 </a:t>
            </a:r>
            <a:r>
              <a:rPr lang="en" sz="4800" b="0" i="0" u="sng" strike="noStrike" cap="none">
                <a:solidFill>
                  <a:schemeClr val="dk1"/>
                </a:solidFill>
                <a:latin typeface="Gill Sans"/>
                <a:ea typeface="Gill Sans"/>
                <a:cs typeface="Gill Sans"/>
                <a:sym typeface="Gill Sans"/>
              </a:rPr>
              <a:t>1</a:t>
            </a:r>
            <a:r>
              <a:rPr lang="en" sz="4800" b="0" i="0" u="none" strike="noStrike" cap="none">
                <a:solidFill>
                  <a:schemeClr val="dk1"/>
                </a:solidFill>
                <a:latin typeface="Gill Sans"/>
                <a:ea typeface="Gill Sans"/>
                <a:cs typeface="Gill Sans"/>
                <a:sym typeface="Gill Sans"/>
              </a:rPr>
              <a:t> , 2 ,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 2 ,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 2 ,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 </a:t>
            </a:r>
            <a:r>
              <a:rPr lang="en" sz="4800" b="0" i="0" u="sng" strike="noStrike" cap="none">
                <a:solidFill>
                  <a:schemeClr val="dk1"/>
                </a:solidFill>
                <a:latin typeface="Gill Sans"/>
                <a:ea typeface="Gill Sans"/>
                <a:cs typeface="Gill Sans"/>
                <a:sym typeface="Gill Sans"/>
              </a:rPr>
              <a:t>0</a:t>
            </a:r>
            <a:r>
              <a:rPr lang="en" sz="4800" b="0" i="0" u="none" strike="noStrike" cap="none">
                <a:solidFill>
                  <a:schemeClr val="dk1"/>
                </a:solidFill>
                <a:latin typeface="Gill Sans"/>
                <a:ea typeface="Gill Sans"/>
                <a:cs typeface="Gill Sans"/>
                <a:sym typeface="Gill Sans"/>
              </a:rPr>
              <a:t> ])</a:t>
            </a:r>
            <a:endParaRPr sz="4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25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06" name="Google Shape;1906;p25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One-Hot Encoding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fix this,</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common solution is to create one binary attribute per category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Example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One attribute equal to </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1 when the category is “&lt;1H OCEAN” </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0 otherwise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Another attribute equal to </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1 when the category is “INLAND”</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0 otherwise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5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12" name="Google Shape;1912;p25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One Hot Encoding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Sample Dataset									One Hot Encoding</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Only one attribute will be equal to 1 (hot), while the others will be 0 (cold)</a:t>
            </a:r>
            <a:endParaRPr sz="3000" b="1" i="0" u="none" strike="noStrike" cap="none">
              <a:solidFill>
                <a:schemeClr val="dk1"/>
              </a:solidFill>
              <a:latin typeface="Gill Sans"/>
              <a:ea typeface="Gill Sans"/>
              <a:cs typeface="Gill Sans"/>
              <a:sym typeface="Gill Sans"/>
            </a:endParaRPr>
          </a:p>
        </p:txBody>
      </p:sp>
      <p:pic>
        <p:nvPicPr>
          <p:cNvPr id="1913" name="Google Shape;1913;p252"/>
          <p:cNvPicPr preferRelativeResize="0"/>
          <p:nvPr/>
        </p:nvPicPr>
        <p:blipFill rotWithShape="1">
          <a:blip r:embed="rId3">
            <a:alphaModFix/>
          </a:blip>
          <a:srcRect/>
          <a:stretch/>
        </p:blipFill>
        <p:spPr>
          <a:xfrm>
            <a:off x="507999" y="3882225"/>
            <a:ext cx="6225000" cy="2456775"/>
          </a:xfrm>
          <a:prstGeom prst="rect">
            <a:avLst/>
          </a:prstGeom>
          <a:noFill/>
          <a:ln>
            <a:noFill/>
          </a:ln>
        </p:spPr>
      </p:pic>
      <p:pic>
        <p:nvPicPr>
          <p:cNvPr id="1914" name="Google Shape;1914;p252"/>
          <p:cNvPicPr preferRelativeResize="0"/>
          <p:nvPr/>
        </p:nvPicPr>
        <p:blipFill rotWithShape="1">
          <a:blip r:embed="rId4">
            <a:alphaModFix/>
          </a:blip>
          <a:srcRect/>
          <a:stretch/>
        </p:blipFill>
        <p:spPr>
          <a:xfrm>
            <a:off x="6955272" y="3615984"/>
            <a:ext cx="5541625" cy="2989268"/>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EEC3F38-F3BC-76AF-8715-7CE4C3A171D2}"/>
                  </a:ext>
                </a:extLst>
              </p14:cNvPr>
              <p14:cNvContentPartPr/>
              <p14:nvPr/>
            </p14:nvContentPartPr>
            <p14:xfrm>
              <a:off x="853380" y="3923550"/>
              <a:ext cx="1646280" cy="811800"/>
            </p14:xfrm>
          </p:contentPart>
        </mc:Choice>
        <mc:Fallback>
          <p:pic>
            <p:nvPicPr>
              <p:cNvPr id="2" name="Ink 1">
                <a:extLst>
                  <a:ext uri="{FF2B5EF4-FFF2-40B4-BE49-F238E27FC236}">
                    <a16:creationId xmlns:a16="http://schemas.microsoft.com/office/drawing/2014/main" id="{9EEC3F38-F3BC-76AF-8715-7CE4C3A171D2}"/>
                  </a:ext>
                </a:extLst>
              </p:cNvPr>
              <p:cNvPicPr/>
              <p:nvPr/>
            </p:nvPicPr>
            <p:blipFill>
              <a:blip r:embed="rId6"/>
              <a:stretch>
                <a:fillRect/>
              </a:stretch>
            </p:blipFill>
            <p:spPr>
              <a:xfrm>
                <a:off x="847260" y="3917430"/>
                <a:ext cx="1658520" cy="824040"/>
              </a:xfrm>
              <a:prstGeom prst="rect">
                <a:avLst/>
              </a:prstGeom>
            </p:spPr>
          </p:pic>
        </mc:Fallback>
      </mc:AlternateContent>
      <p:grpSp>
        <p:nvGrpSpPr>
          <p:cNvPr id="48" name="Group 47">
            <a:extLst>
              <a:ext uri="{FF2B5EF4-FFF2-40B4-BE49-F238E27FC236}">
                <a16:creationId xmlns:a16="http://schemas.microsoft.com/office/drawing/2014/main" id="{FC17538E-01C4-07DF-4C94-32CBA3D8B1B9}"/>
              </a:ext>
            </a:extLst>
          </p:cNvPr>
          <p:cNvGrpSpPr/>
          <p:nvPr/>
        </p:nvGrpSpPr>
        <p:grpSpPr>
          <a:xfrm>
            <a:off x="117540" y="4610430"/>
            <a:ext cx="6463080" cy="1436400"/>
            <a:chOff x="117540" y="4610430"/>
            <a:chExt cx="6463080" cy="1436400"/>
          </a:xfrm>
        </p:grpSpPr>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552B18DF-0C98-8569-7B35-A1B6B8BCC7BC}"/>
                    </a:ext>
                  </a:extLst>
                </p14:cNvPr>
                <p14:cNvContentPartPr/>
                <p14:nvPr/>
              </p14:nvContentPartPr>
              <p14:xfrm>
                <a:off x="1321380" y="4709430"/>
                <a:ext cx="330120" cy="235800"/>
              </p14:xfrm>
            </p:contentPart>
          </mc:Choice>
          <mc:Fallback>
            <p:pic>
              <p:nvPicPr>
                <p:cNvPr id="3" name="Ink 2">
                  <a:extLst>
                    <a:ext uri="{FF2B5EF4-FFF2-40B4-BE49-F238E27FC236}">
                      <a16:creationId xmlns:a16="http://schemas.microsoft.com/office/drawing/2014/main" id="{552B18DF-0C98-8569-7B35-A1B6B8BCC7BC}"/>
                    </a:ext>
                  </a:extLst>
                </p:cNvPr>
                <p:cNvPicPr/>
                <p:nvPr/>
              </p:nvPicPr>
              <p:blipFill>
                <a:blip r:embed="rId8"/>
                <a:stretch>
                  <a:fillRect/>
                </a:stretch>
              </p:blipFill>
              <p:spPr>
                <a:xfrm>
                  <a:off x="1315260" y="4703310"/>
                  <a:ext cx="34236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47C61D64-86F2-3DC8-2137-FA8E2152831F}"/>
                    </a:ext>
                  </a:extLst>
                </p14:cNvPr>
                <p14:cNvContentPartPr/>
                <p14:nvPr/>
              </p14:nvContentPartPr>
              <p14:xfrm>
                <a:off x="1700820" y="4936950"/>
                <a:ext cx="360360" cy="332640"/>
              </p14:xfrm>
            </p:contentPart>
          </mc:Choice>
          <mc:Fallback>
            <p:pic>
              <p:nvPicPr>
                <p:cNvPr id="4" name="Ink 3">
                  <a:extLst>
                    <a:ext uri="{FF2B5EF4-FFF2-40B4-BE49-F238E27FC236}">
                      <a16:creationId xmlns:a16="http://schemas.microsoft.com/office/drawing/2014/main" id="{47C61D64-86F2-3DC8-2137-FA8E2152831F}"/>
                    </a:ext>
                  </a:extLst>
                </p:cNvPr>
                <p:cNvPicPr/>
                <p:nvPr/>
              </p:nvPicPr>
              <p:blipFill>
                <a:blip r:embed="rId10"/>
                <a:stretch>
                  <a:fillRect/>
                </a:stretch>
              </p:blipFill>
              <p:spPr>
                <a:xfrm>
                  <a:off x="1694700" y="4930830"/>
                  <a:ext cx="37260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F584810E-454E-E4C6-11E4-C572C753E48D}"/>
                    </a:ext>
                  </a:extLst>
                </p14:cNvPr>
                <p14:cNvContentPartPr/>
                <p14:nvPr/>
              </p14:nvContentPartPr>
              <p14:xfrm>
                <a:off x="1750140" y="5368950"/>
                <a:ext cx="256680" cy="214920"/>
              </p14:xfrm>
            </p:contentPart>
          </mc:Choice>
          <mc:Fallback>
            <p:pic>
              <p:nvPicPr>
                <p:cNvPr id="5" name="Ink 4">
                  <a:extLst>
                    <a:ext uri="{FF2B5EF4-FFF2-40B4-BE49-F238E27FC236}">
                      <a16:creationId xmlns:a16="http://schemas.microsoft.com/office/drawing/2014/main" id="{F584810E-454E-E4C6-11E4-C572C753E48D}"/>
                    </a:ext>
                  </a:extLst>
                </p:cNvPr>
                <p:cNvPicPr/>
                <p:nvPr/>
              </p:nvPicPr>
              <p:blipFill>
                <a:blip r:embed="rId12"/>
                <a:stretch>
                  <a:fillRect/>
                </a:stretch>
              </p:blipFill>
              <p:spPr>
                <a:xfrm>
                  <a:off x="1744020" y="5362830"/>
                  <a:ext cx="26892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4" name="Ink 43">
                  <a:extLst>
                    <a:ext uri="{FF2B5EF4-FFF2-40B4-BE49-F238E27FC236}">
                      <a16:creationId xmlns:a16="http://schemas.microsoft.com/office/drawing/2014/main" id="{3767F53D-A9C2-70CB-02BD-84CBE70E9745}"/>
                    </a:ext>
                  </a:extLst>
                </p14:cNvPr>
                <p14:cNvContentPartPr/>
                <p14:nvPr/>
              </p14:nvContentPartPr>
              <p14:xfrm>
                <a:off x="117540" y="4958910"/>
                <a:ext cx="661320" cy="1087920"/>
              </p14:xfrm>
            </p:contentPart>
          </mc:Choice>
          <mc:Fallback>
            <p:pic>
              <p:nvPicPr>
                <p:cNvPr id="44" name="Ink 43">
                  <a:extLst>
                    <a:ext uri="{FF2B5EF4-FFF2-40B4-BE49-F238E27FC236}">
                      <a16:creationId xmlns:a16="http://schemas.microsoft.com/office/drawing/2014/main" id="{3767F53D-A9C2-70CB-02BD-84CBE70E9745}"/>
                    </a:ext>
                  </a:extLst>
                </p:cNvPr>
                <p:cNvPicPr/>
                <p:nvPr/>
              </p:nvPicPr>
              <p:blipFill>
                <a:blip r:embed="rId14"/>
                <a:stretch>
                  <a:fillRect/>
                </a:stretch>
              </p:blipFill>
              <p:spPr>
                <a:xfrm>
                  <a:off x="111420" y="4952790"/>
                  <a:ext cx="673560" cy="11001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5" name="Ink 44">
                  <a:extLst>
                    <a:ext uri="{FF2B5EF4-FFF2-40B4-BE49-F238E27FC236}">
                      <a16:creationId xmlns:a16="http://schemas.microsoft.com/office/drawing/2014/main" id="{2FDD1391-94C3-DA33-CF9B-8D52CD597902}"/>
                    </a:ext>
                  </a:extLst>
                </p14:cNvPr>
                <p14:cNvContentPartPr/>
                <p14:nvPr/>
              </p14:nvContentPartPr>
              <p14:xfrm>
                <a:off x="439020" y="4994910"/>
                <a:ext cx="261000" cy="250560"/>
              </p14:xfrm>
            </p:contentPart>
          </mc:Choice>
          <mc:Fallback>
            <p:pic>
              <p:nvPicPr>
                <p:cNvPr id="45" name="Ink 44">
                  <a:extLst>
                    <a:ext uri="{FF2B5EF4-FFF2-40B4-BE49-F238E27FC236}">
                      <a16:creationId xmlns:a16="http://schemas.microsoft.com/office/drawing/2014/main" id="{2FDD1391-94C3-DA33-CF9B-8D52CD597902}"/>
                    </a:ext>
                  </a:extLst>
                </p:cNvPr>
                <p:cNvPicPr/>
                <p:nvPr/>
              </p:nvPicPr>
              <p:blipFill>
                <a:blip r:embed="rId16"/>
                <a:stretch>
                  <a:fillRect/>
                </a:stretch>
              </p:blipFill>
              <p:spPr>
                <a:xfrm>
                  <a:off x="432900" y="4988790"/>
                  <a:ext cx="2732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7" name="Ink 46">
                  <a:extLst>
                    <a:ext uri="{FF2B5EF4-FFF2-40B4-BE49-F238E27FC236}">
                      <a16:creationId xmlns:a16="http://schemas.microsoft.com/office/drawing/2014/main" id="{6C143652-8E2B-714B-7B91-7A3F6C652ED9}"/>
                    </a:ext>
                  </a:extLst>
                </p14:cNvPr>
                <p14:cNvContentPartPr/>
                <p14:nvPr/>
              </p14:nvContentPartPr>
              <p14:xfrm>
                <a:off x="698580" y="4610430"/>
                <a:ext cx="5882040" cy="523800"/>
              </p14:xfrm>
            </p:contentPart>
          </mc:Choice>
          <mc:Fallback>
            <p:pic>
              <p:nvPicPr>
                <p:cNvPr id="47" name="Ink 46">
                  <a:extLst>
                    <a:ext uri="{FF2B5EF4-FFF2-40B4-BE49-F238E27FC236}">
                      <a16:creationId xmlns:a16="http://schemas.microsoft.com/office/drawing/2014/main" id="{6C143652-8E2B-714B-7B91-7A3F6C652ED9}"/>
                    </a:ext>
                  </a:extLst>
                </p:cNvPr>
                <p:cNvPicPr/>
                <p:nvPr/>
              </p:nvPicPr>
              <p:blipFill>
                <a:blip r:embed="rId18"/>
                <a:stretch>
                  <a:fillRect/>
                </a:stretch>
              </p:blipFill>
              <p:spPr>
                <a:xfrm>
                  <a:off x="692460" y="4604310"/>
                  <a:ext cx="5894280" cy="53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49" name="Ink 48">
                <a:extLst>
                  <a:ext uri="{FF2B5EF4-FFF2-40B4-BE49-F238E27FC236}">
                    <a16:creationId xmlns:a16="http://schemas.microsoft.com/office/drawing/2014/main" id="{954FD51E-9265-C4B8-054D-D1DA91C2CBF2}"/>
                  </a:ext>
                </a:extLst>
              </p14:cNvPr>
              <p14:cNvContentPartPr/>
              <p14:nvPr/>
            </p14:nvContentPartPr>
            <p14:xfrm>
              <a:off x="7209180" y="6821550"/>
              <a:ext cx="25560" cy="317160"/>
            </p14:xfrm>
          </p:contentPart>
        </mc:Choice>
        <mc:Fallback>
          <p:pic>
            <p:nvPicPr>
              <p:cNvPr id="49" name="Ink 48">
                <a:extLst>
                  <a:ext uri="{FF2B5EF4-FFF2-40B4-BE49-F238E27FC236}">
                    <a16:creationId xmlns:a16="http://schemas.microsoft.com/office/drawing/2014/main" id="{954FD51E-9265-C4B8-054D-D1DA91C2CBF2}"/>
                  </a:ext>
                </a:extLst>
              </p:cNvPr>
              <p:cNvPicPr/>
              <p:nvPr/>
            </p:nvPicPr>
            <p:blipFill>
              <a:blip r:embed="rId20"/>
              <a:stretch>
                <a:fillRect/>
              </a:stretch>
            </p:blipFill>
            <p:spPr>
              <a:xfrm>
                <a:off x="7203060" y="6815430"/>
                <a:ext cx="3780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0" name="Ink 49">
                <a:extLst>
                  <a:ext uri="{FF2B5EF4-FFF2-40B4-BE49-F238E27FC236}">
                    <a16:creationId xmlns:a16="http://schemas.microsoft.com/office/drawing/2014/main" id="{653E52E0-C38E-AFC9-4B9B-D0ADD058F0EF}"/>
                  </a:ext>
                </a:extLst>
              </p14:cNvPr>
              <p14:cNvContentPartPr/>
              <p14:nvPr/>
            </p14:nvContentPartPr>
            <p14:xfrm>
              <a:off x="7156980" y="7404030"/>
              <a:ext cx="112320" cy="228600"/>
            </p14:xfrm>
          </p:contentPart>
        </mc:Choice>
        <mc:Fallback>
          <p:pic>
            <p:nvPicPr>
              <p:cNvPr id="50" name="Ink 49">
                <a:extLst>
                  <a:ext uri="{FF2B5EF4-FFF2-40B4-BE49-F238E27FC236}">
                    <a16:creationId xmlns:a16="http://schemas.microsoft.com/office/drawing/2014/main" id="{653E52E0-C38E-AFC9-4B9B-D0ADD058F0EF}"/>
                  </a:ext>
                </a:extLst>
              </p:cNvPr>
              <p:cNvPicPr/>
              <p:nvPr/>
            </p:nvPicPr>
            <p:blipFill>
              <a:blip r:embed="rId22"/>
              <a:stretch>
                <a:fillRect/>
              </a:stretch>
            </p:blipFill>
            <p:spPr>
              <a:xfrm>
                <a:off x="7150860" y="7397910"/>
                <a:ext cx="12456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1" name="Ink 50">
                <a:extLst>
                  <a:ext uri="{FF2B5EF4-FFF2-40B4-BE49-F238E27FC236}">
                    <a16:creationId xmlns:a16="http://schemas.microsoft.com/office/drawing/2014/main" id="{EDCC893C-F439-B5C7-1892-B192434F3D75}"/>
                  </a:ext>
                </a:extLst>
              </p14:cNvPr>
              <p14:cNvContentPartPr/>
              <p14:nvPr/>
            </p14:nvContentPartPr>
            <p14:xfrm>
              <a:off x="7230060" y="7789230"/>
              <a:ext cx="181800" cy="212760"/>
            </p14:xfrm>
          </p:contentPart>
        </mc:Choice>
        <mc:Fallback>
          <p:pic>
            <p:nvPicPr>
              <p:cNvPr id="51" name="Ink 50">
                <a:extLst>
                  <a:ext uri="{FF2B5EF4-FFF2-40B4-BE49-F238E27FC236}">
                    <a16:creationId xmlns:a16="http://schemas.microsoft.com/office/drawing/2014/main" id="{EDCC893C-F439-B5C7-1892-B192434F3D75}"/>
                  </a:ext>
                </a:extLst>
              </p:cNvPr>
              <p:cNvPicPr/>
              <p:nvPr/>
            </p:nvPicPr>
            <p:blipFill>
              <a:blip r:embed="rId24"/>
              <a:stretch>
                <a:fillRect/>
              </a:stretch>
            </p:blipFill>
            <p:spPr>
              <a:xfrm>
                <a:off x="7223940" y="7783110"/>
                <a:ext cx="194040" cy="225000"/>
              </a:xfrm>
              <a:prstGeom prst="rect">
                <a:avLst/>
              </a:prstGeom>
            </p:spPr>
          </p:pic>
        </mc:Fallback>
      </mc:AlternateContent>
      <p:grpSp>
        <p:nvGrpSpPr>
          <p:cNvPr id="60" name="Group 59">
            <a:extLst>
              <a:ext uri="{FF2B5EF4-FFF2-40B4-BE49-F238E27FC236}">
                <a16:creationId xmlns:a16="http://schemas.microsoft.com/office/drawing/2014/main" id="{3CBB27B8-3C4F-09FE-E248-83AC82786190}"/>
              </a:ext>
            </a:extLst>
          </p:cNvPr>
          <p:cNvGrpSpPr/>
          <p:nvPr/>
        </p:nvGrpSpPr>
        <p:grpSpPr>
          <a:xfrm>
            <a:off x="1528380" y="2413350"/>
            <a:ext cx="6061320" cy="2127600"/>
            <a:chOff x="1528380" y="2413350"/>
            <a:chExt cx="6061320" cy="2127600"/>
          </a:xfrm>
        </p:grpSpPr>
        <mc:AlternateContent xmlns:mc="http://schemas.openxmlformats.org/markup-compatibility/2006">
          <mc:Choice xmlns:p14="http://schemas.microsoft.com/office/powerpoint/2010/main" Requires="p14">
            <p:contentPart p14:bwMode="auto" r:id="rId25">
              <p14:nvContentPartPr>
                <p14:cNvPr id="7" name="Ink 6">
                  <a:extLst>
                    <a:ext uri="{FF2B5EF4-FFF2-40B4-BE49-F238E27FC236}">
                      <a16:creationId xmlns:a16="http://schemas.microsoft.com/office/drawing/2014/main" id="{2A3F5E31-C981-C9ED-5DBE-D06D5F39E8D1}"/>
                    </a:ext>
                  </a:extLst>
                </p14:cNvPr>
                <p14:cNvContentPartPr/>
                <p14:nvPr/>
              </p14:nvContentPartPr>
              <p14:xfrm>
                <a:off x="2146140" y="2885310"/>
                <a:ext cx="280440" cy="449280"/>
              </p14:xfrm>
            </p:contentPart>
          </mc:Choice>
          <mc:Fallback>
            <p:pic>
              <p:nvPicPr>
                <p:cNvPr id="7" name="Ink 6">
                  <a:extLst>
                    <a:ext uri="{FF2B5EF4-FFF2-40B4-BE49-F238E27FC236}">
                      <a16:creationId xmlns:a16="http://schemas.microsoft.com/office/drawing/2014/main" id="{2A3F5E31-C981-C9ED-5DBE-D06D5F39E8D1}"/>
                    </a:ext>
                  </a:extLst>
                </p:cNvPr>
                <p:cNvPicPr/>
                <p:nvPr/>
              </p:nvPicPr>
              <p:blipFill>
                <a:blip r:embed="rId26"/>
                <a:stretch>
                  <a:fillRect/>
                </a:stretch>
              </p:blipFill>
              <p:spPr>
                <a:xfrm>
                  <a:off x="2140020" y="2879190"/>
                  <a:ext cx="29268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8" name="Ink 7">
                  <a:extLst>
                    <a:ext uri="{FF2B5EF4-FFF2-40B4-BE49-F238E27FC236}">
                      <a16:creationId xmlns:a16="http://schemas.microsoft.com/office/drawing/2014/main" id="{810C2A44-29A9-49AB-BABD-036702F54D21}"/>
                    </a:ext>
                  </a:extLst>
                </p14:cNvPr>
                <p14:cNvContentPartPr/>
                <p14:nvPr/>
              </p14:nvContentPartPr>
              <p14:xfrm>
                <a:off x="2431260" y="3021390"/>
                <a:ext cx="269280" cy="74880"/>
              </p14:xfrm>
            </p:contentPart>
          </mc:Choice>
          <mc:Fallback>
            <p:pic>
              <p:nvPicPr>
                <p:cNvPr id="8" name="Ink 7">
                  <a:extLst>
                    <a:ext uri="{FF2B5EF4-FFF2-40B4-BE49-F238E27FC236}">
                      <a16:creationId xmlns:a16="http://schemas.microsoft.com/office/drawing/2014/main" id="{810C2A44-29A9-49AB-BABD-036702F54D21}"/>
                    </a:ext>
                  </a:extLst>
                </p:cNvPr>
                <p:cNvPicPr/>
                <p:nvPr/>
              </p:nvPicPr>
              <p:blipFill>
                <a:blip r:embed="rId28"/>
                <a:stretch>
                  <a:fillRect/>
                </a:stretch>
              </p:blipFill>
              <p:spPr>
                <a:xfrm>
                  <a:off x="2425140" y="3015270"/>
                  <a:ext cx="2815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9" name="Ink 8">
                  <a:extLst>
                    <a:ext uri="{FF2B5EF4-FFF2-40B4-BE49-F238E27FC236}">
                      <a16:creationId xmlns:a16="http://schemas.microsoft.com/office/drawing/2014/main" id="{C6A420D9-3FBB-C56F-4B98-318F29F529CD}"/>
                    </a:ext>
                  </a:extLst>
                </p14:cNvPr>
                <p14:cNvContentPartPr/>
                <p14:nvPr/>
              </p14:nvContentPartPr>
              <p14:xfrm>
                <a:off x="2518380" y="2923470"/>
                <a:ext cx="109440" cy="287640"/>
              </p14:xfrm>
            </p:contentPart>
          </mc:Choice>
          <mc:Fallback>
            <p:pic>
              <p:nvPicPr>
                <p:cNvPr id="9" name="Ink 8">
                  <a:extLst>
                    <a:ext uri="{FF2B5EF4-FFF2-40B4-BE49-F238E27FC236}">
                      <a16:creationId xmlns:a16="http://schemas.microsoft.com/office/drawing/2014/main" id="{C6A420D9-3FBB-C56F-4B98-318F29F529CD}"/>
                    </a:ext>
                  </a:extLst>
                </p:cNvPr>
                <p:cNvPicPr/>
                <p:nvPr/>
              </p:nvPicPr>
              <p:blipFill>
                <a:blip r:embed="rId30"/>
                <a:stretch>
                  <a:fillRect/>
                </a:stretch>
              </p:blipFill>
              <p:spPr>
                <a:xfrm>
                  <a:off x="2512260" y="2917350"/>
                  <a:ext cx="12168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0" name="Ink 9">
                  <a:extLst>
                    <a:ext uri="{FF2B5EF4-FFF2-40B4-BE49-F238E27FC236}">
                      <a16:creationId xmlns:a16="http://schemas.microsoft.com/office/drawing/2014/main" id="{C5FD9DEA-7C5C-D5C5-2AC0-DAD43649757A}"/>
                    </a:ext>
                  </a:extLst>
                </p14:cNvPr>
                <p14:cNvContentPartPr/>
                <p14:nvPr/>
              </p14:nvContentPartPr>
              <p14:xfrm>
                <a:off x="2792340" y="2873790"/>
                <a:ext cx="11880" cy="284040"/>
              </p14:xfrm>
            </p:contentPart>
          </mc:Choice>
          <mc:Fallback>
            <p:pic>
              <p:nvPicPr>
                <p:cNvPr id="10" name="Ink 9">
                  <a:extLst>
                    <a:ext uri="{FF2B5EF4-FFF2-40B4-BE49-F238E27FC236}">
                      <a16:creationId xmlns:a16="http://schemas.microsoft.com/office/drawing/2014/main" id="{C5FD9DEA-7C5C-D5C5-2AC0-DAD43649757A}"/>
                    </a:ext>
                  </a:extLst>
                </p:cNvPr>
                <p:cNvPicPr/>
                <p:nvPr/>
              </p:nvPicPr>
              <p:blipFill>
                <a:blip r:embed="rId32"/>
                <a:stretch>
                  <a:fillRect/>
                </a:stretch>
              </p:blipFill>
              <p:spPr>
                <a:xfrm>
                  <a:off x="2786220" y="2867670"/>
                  <a:ext cx="2412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 name="Ink 11">
                  <a:extLst>
                    <a:ext uri="{FF2B5EF4-FFF2-40B4-BE49-F238E27FC236}">
                      <a16:creationId xmlns:a16="http://schemas.microsoft.com/office/drawing/2014/main" id="{657B11FE-DB81-FD6F-6A96-7B7303FDE59A}"/>
                    </a:ext>
                  </a:extLst>
                </p14:cNvPr>
                <p14:cNvContentPartPr/>
                <p14:nvPr/>
              </p14:nvContentPartPr>
              <p14:xfrm>
                <a:off x="3655260" y="2623230"/>
                <a:ext cx="389880" cy="1149120"/>
              </p14:xfrm>
            </p:contentPart>
          </mc:Choice>
          <mc:Fallback>
            <p:pic>
              <p:nvPicPr>
                <p:cNvPr id="12" name="Ink 11">
                  <a:extLst>
                    <a:ext uri="{FF2B5EF4-FFF2-40B4-BE49-F238E27FC236}">
                      <a16:creationId xmlns:a16="http://schemas.microsoft.com/office/drawing/2014/main" id="{657B11FE-DB81-FD6F-6A96-7B7303FDE59A}"/>
                    </a:ext>
                  </a:extLst>
                </p:cNvPr>
                <p:cNvPicPr/>
                <p:nvPr/>
              </p:nvPicPr>
              <p:blipFill>
                <a:blip r:embed="rId34"/>
                <a:stretch>
                  <a:fillRect/>
                </a:stretch>
              </p:blipFill>
              <p:spPr>
                <a:xfrm>
                  <a:off x="3649140" y="2617110"/>
                  <a:ext cx="402120" cy="11613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3" name="Ink 12">
                  <a:extLst>
                    <a:ext uri="{FF2B5EF4-FFF2-40B4-BE49-F238E27FC236}">
                      <a16:creationId xmlns:a16="http://schemas.microsoft.com/office/drawing/2014/main" id="{F4E81B8C-C33F-20AC-A2F0-E50229FCDB0F}"/>
                    </a:ext>
                  </a:extLst>
                </p14:cNvPr>
                <p14:cNvContentPartPr/>
                <p14:nvPr/>
              </p14:nvContentPartPr>
              <p14:xfrm>
                <a:off x="4314060" y="2554470"/>
                <a:ext cx="415440" cy="1121400"/>
              </p14:xfrm>
            </p:contentPart>
          </mc:Choice>
          <mc:Fallback>
            <p:pic>
              <p:nvPicPr>
                <p:cNvPr id="13" name="Ink 12">
                  <a:extLst>
                    <a:ext uri="{FF2B5EF4-FFF2-40B4-BE49-F238E27FC236}">
                      <a16:creationId xmlns:a16="http://schemas.microsoft.com/office/drawing/2014/main" id="{F4E81B8C-C33F-20AC-A2F0-E50229FCDB0F}"/>
                    </a:ext>
                  </a:extLst>
                </p:cNvPr>
                <p:cNvPicPr/>
                <p:nvPr/>
              </p:nvPicPr>
              <p:blipFill>
                <a:blip r:embed="rId36"/>
                <a:stretch>
                  <a:fillRect/>
                </a:stretch>
              </p:blipFill>
              <p:spPr>
                <a:xfrm>
                  <a:off x="4307940" y="2548350"/>
                  <a:ext cx="427680" cy="1133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5" name="Ink 14">
                  <a:extLst>
                    <a:ext uri="{FF2B5EF4-FFF2-40B4-BE49-F238E27FC236}">
                      <a16:creationId xmlns:a16="http://schemas.microsoft.com/office/drawing/2014/main" id="{B93C576A-2E1A-D7CB-ED10-85627FDAD22D}"/>
                    </a:ext>
                  </a:extLst>
                </p14:cNvPr>
                <p14:cNvContentPartPr/>
                <p14:nvPr/>
              </p14:nvContentPartPr>
              <p14:xfrm>
                <a:off x="4047300" y="2875230"/>
                <a:ext cx="240840" cy="134640"/>
              </p14:xfrm>
            </p:contentPart>
          </mc:Choice>
          <mc:Fallback>
            <p:pic>
              <p:nvPicPr>
                <p:cNvPr id="15" name="Ink 14">
                  <a:extLst>
                    <a:ext uri="{FF2B5EF4-FFF2-40B4-BE49-F238E27FC236}">
                      <a16:creationId xmlns:a16="http://schemas.microsoft.com/office/drawing/2014/main" id="{B93C576A-2E1A-D7CB-ED10-85627FDAD22D}"/>
                    </a:ext>
                  </a:extLst>
                </p:cNvPr>
                <p:cNvPicPr/>
                <p:nvPr/>
              </p:nvPicPr>
              <p:blipFill>
                <a:blip r:embed="rId38"/>
                <a:stretch>
                  <a:fillRect/>
                </a:stretch>
              </p:blipFill>
              <p:spPr>
                <a:xfrm>
                  <a:off x="4041180" y="2869110"/>
                  <a:ext cx="2530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7" name="Ink 16">
                  <a:extLst>
                    <a:ext uri="{FF2B5EF4-FFF2-40B4-BE49-F238E27FC236}">
                      <a16:creationId xmlns:a16="http://schemas.microsoft.com/office/drawing/2014/main" id="{F2E79638-DD05-2F51-924E-B1A3DB0D5E39}"/>
                    </a:ext>
                  </a:extLst>
                </p14:cNvPr>
                <p14:cNvContentPartPr/>
                <p14:nvPr/>
              </p14:nvContentPartPr>
              <p14:xfrm>
                <a:off x="1528380" y="2958030"/>
                <a:ext cx="2485440" cy="1582920"/>
              </p14:xfrm>
            </p:contentPart>
          </mc:Choice>
          <mc:Fallback>
            <p:pic>
              <p:nvPicPr>
                <p:cNvPr id="17" name="Ink 16">
                  <a:extLst>
                    <a:ext uri="{FF2B5EF4-FFF2-40B4-BE49-F238E27FC236}">
                      <a16:creationId xmlns:a16="http://schemas.microsoft.com/office/drawing/2014/main" id="{F2E79638-DD05-2F51-924E-B1A3DB0D5E39}"/>
                    </a:ext>
                  </a:extLst>
                </p:cNvPr>
                <p:cNvPicPr/>
                <p:nvPr/>
              </p:nvPicPr>
              <p:blipFill>
                <a:blip r:embed="rId40"/>
                <a:stretch>
                  <a:fillRect/>
                </a:stretch>
              </p:blipFill>
              <p:spPr>
                <a:xfrm>
                  <a:off x="1522260" y="2951910"/>
                  <a:ext cx="2497680" cy="1595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9" name="Ink 18">
                  <a:extLst>
                    <a:ext uri="{FF2B5EF4-FFF2-40B4-BE49-F238E27FC236}">
                      <a16:creationId xmlns:a16="http://schemas.microsoft.com/office/drawing/2014/main" id="{EEFEE14E-3E55-48EB-5A5B-885A9FA5B30E}"/>
                    </a:ext>
                  </a:extLst>
                </p14:cNvPr>
                <p14:cNvContentPartPr/>
                <p14:nvPr/>
              </p14:nvContentPartPr>
              <p14:xfrm>
                <a:off x="4439340" y="2622150"/>
                <a:ext cx="757080" cy="249120"/>
              </p14:xfrm>
            </p:contentPart>
          </mc:Choice>
          <mc:Fallback>
            <p:pic>
              <p:nvPicPr>
                <p:cNvPr id="19" name="Ink 18">
                  <a:extLst>
                    <a:ext uri="{FF2B5EF4-FFF2-40B4-BE49-F238E27FC236}">
                      <a16:creationId xmlns:a16="http://schemas.microsoft.com/office/drawing/2014/main" id="{EEFEE14E-3E55-48EB-5A5B-885A9FA5B30E}"/>
                    </a:ext>
                  </a:extLst>
                </p:cNvPr>
                <p:cNvPicPr/>
                <p:nvPr/>
              </p:nvPicPr>
              <p:blipFill>
                <a:blip r:embed="rId42"/>
                <a:stretch>
                  <a:fillRect/>
                </a:stretch>
              </p:blipFill>
              <p:spPr>
                <a:xfrm>
                  <a:off x="4433220" y="2616030"/>
                  <a:ext cx="76932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0" name="Ink 19">
                  <a:extLst>
                    <a:ext uri="{FF2B5EF4-FFF2-40B4-BE49-F238E27FC236}">
                      <a16:creationId xmlns:a16="http://schemas.microsoft.com/office/drawing/2014/main" id="{05E2DE60-173E-E25C-13A1-E2E3C93C9823}"/>
                    </a:ext>
                  </a:extLst>
                </p14:cNvPr>
                <p14:cNvContentPartPr/>
                <p14:nvPr/>
              </p14:nvContentPartPr>
              <p14:xfrm>
                <a:off x="5107140" y="2600910"/>
                <a:ext cx="140040" cy="246960"/>
              </p14:xfrm>
            </p:contentPart>
          </mc:Choice>
          <mc:Fallback>
            <p:pic>
              <p:nvPicPr>
                <p:cNvPr id="20" name="Ink 19">
                  <a:extLst>
                    <a:ext uri="{FF2B5EF4-FFF2-40B4-BE49-F238E27FC236}">
                      <a16:creationId xmlns:a16="http://schemas.microsoft.com/office/drawing/2014/main" id="{05E2DE60-173E-E25C-13A1-E2E3C93C9823}"/>
                    </a:ext>
                  </a:extLst>
                </p:cNvPr>
                <p:cNvPicPr/>
                <p:nvPr/>
              </p:nvPicPr>
              <p:blipFill>
                <a:blip r:embed="rId44"/>
                <a:stretch>
                  <a:fillRect/>
                </a:stretch>
              </p:blipFill>
              <p:spPr>
                <a:xfrm>
                  <a:off x="5101020" y="2594790"/>
                  <a:ext cx="1522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1" name="Ink 20">
                  <a:extLst>
                    <a:ext uri="{FF2B5EF4-FFF2-40B4-BE49-F238E27FC236}">
                      <a16:creationId xmlns:a16="http://schemas.microsoft.com/office/drawing/2014/main" id="{6F6D5FD3-B83C-BDCD-F246-13D02FFF9636}"/>
                    </a:ext>
                  </a:extLst>
                </p14:cNvPr>
                <p14:cNvContentPartPr/>
                <p14:nvPr/>
              </p14:nvContentPartPr>
              <p14:xfrm>
                <a:off x="5390460" y="2535390"/>
                <a:ext cx="226080" cy="225720"/>
              </p14:xfrm>
            </p:contentPart>
          </mc:Choice>
          <mc:Fallback>
            <p:pic>
              <p:nvPicPr>
                <p:cNvPr id="21" name="Ink 20">
                  <a:extLst>
                    <a:ext uri="{FF2B5EF4-FFF2-40B4-BE49-F238E27FC236}">
                      <a16:creationId xmlns:a16="http://schemas.microsoft.com/office/drawing/2014/main" id="{6F6D5FD3-B83C-BDCD-F246-13D02FFF9636}"/>
                    </a:ext>
                  </a:extLst>
                </p:cNvPr>
                <p:cNvPicPr/>
                <p:nvPr/>
              </p:nvPicPr>
              <p:blipFill>
                <a:blip r:embed="rId46"/>
                <a:stretch>
                  <a:fillRect/>
                </a:stretch>
              </p:blipFill>
              <p:spPr>
                <a:xfrm>
                  <a:off x="5384340" y="2529270"/>
                  <a:ext cx="2383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2" name="Ink 21">
                  <a:extLst>
                    <a:ext uri="{FF2B5EF4-FFF2-40B4-BE49-F238E27FC236}">
                      <a16:creationId xmlns:a16="http://schemas.microsoft.com/office/drawing/2014/main" id="{CECADF91-AE73-83F6-E90E-D83B599A2BA5}"/>
                    </a:ext>
                  </a:extLst>
                </p14:cNvPr>
                <p14:cNvContentPartPr/>
                <p14:nvPr/>
              </p14:nvContentPartPr>
              <p14:xfrm>
                <a:off x="5699700" y="2414790"/>
                <a:ext cx="334080" cy="277920"/>
              </p14:xfrm>
            </p:contentPart>
          </mc:Choice>
          <mc:Fallback>
            <p:pic>
              <p:nvPicPr>
                <p:cNvPr id="22" name="Ink 21">
                  <a:extLst>
                    <a:ext uri="{FF2B5EF4-FFF2-40B4-BE49-F238E27FC236}">
                      <a16:creationId xmlns:a16="http://schemas.microsoft.com/office/drawing/2014/main" id="{CECADF91-AE73-83F6-E90E-D83B599A2BA5}"/>
                    </a:ext>
                  </a:extLst>
                </p:cNvPr>
                <p:cNvPicPr/>
                <p:nvPr/>
              </p:nvPicPr>
              <p:blipFill>
                <a:blip r:embed="rId48"/>
                <a:stretch>
                  <a:fillRect/>
                </a:stretch>
              </p:blipFill>
              <p:spPr>
                <a:xfrm>
                  <a:off x="5693580" y="2408670"/>
                  <a:ext cx="3463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3" name="Ink 22">
                  <a:extLst>
                    <a:ext uri="{FF2B5EF4-FFF2-40B4-BE49-F238E27FC236}">
                      <a16:creationId xmlns:a16="http://schemas.microsoft.com/office/drawing/2014/main" id="{0E67162B-BFD4-BC97-5840-D5ACE8C2E761}"/>
                    </a:ext>
                  </a:extLst>
                </p14:cNvPr>
                <p14:cNvContentPartPr/>
                <p14:nvPr/>
              </p14:nvContentPartPr>
              <p14:xfrm>
                <a:off x="4223340" y="3297510"/>
                <a:ext cx="263160" cy="104040"/>
              </p14:xfrm>
            </p:contentPart>
          </mc:Choice>
          <mc:Fallback>
            <p:pic>
              <p:nvPicPr>
                <p:cNvPr id="23" name="Ink 22">
                  <a:extLst>
                    <a:ext uri="{FF2B5EF4-FFF2-40B4-BE49-F238E27FC236}">
                      <a16:creationId xmlns:a16="http://schemas.microsoft.com/office/drawing/2014/main" id="{0E67162B-BFD4-BC97-5840-D5ACE8C2E761}"/>
                    </a:ext>
                  </a:extLst>
                </p:cNvPr>
                <p:cNvPicPr/>
                <p:nvPr/>
              </p:nvPicPr>
              <p:blipFill>
                <a:blip r:embed="rId50"/>
                <a:stretch>
                  <a:fillRect/>
                </a:stretch>
              </p:blipFill>
              <p:spPr>
                <a:xfrm>
                  <a:off x="4217220" y="3291390"/>
                  <a:ext cx="2754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5" name="Ink 24">
                  <a:extLst>
                    <a:ext uri="{FF2B5EF4-FFF2-40B4-BE49-F238E27FC236}">
                      <a16:creationId xmlns:a16="http://schemas.microsoft.com/office/drawing/2014/main" id="{F41D1FB0-1B2D-95D5-4385-ED25D03F9E1A}"/>
                    </a:ext>
                  </a:extLst>
                </p14:cNvPr>
                <p14:cNvContentPartPr/>
                <p14:nvPr/>
              </p14:nvContentPartPr>
              <p14:xfrm>
                <a:off x="4688820" y="3147030"/>
                <a:ext cx="471240" cy="156600"/>
              </p14:xfrm>
            </p:contentPart>
          </mc:Choice>
          <mc:Fallback>
            <p:pic>
              <p:nvPicPr>
                <p:cNvPr id="25" name="Ink 24">
                  <a:extLst>
                    <a:ext uri="{FF2B5EF4-FFF2-40B4-BE49-F238E27FC236}">
                      <a16:creationId xmlns:a16="http://schemas.microsoft.com/office/drawing/2014/main" id="{F41D1FB0-1B2D-95D5-4385-ED25D03F9E1A}"/>
                    </a:ext>
                  </a:extLst>
                </p:cNvPr>
                <p:cNvPicPr/>
                <p:nvPr/>
              </p:nvPicPr>
              <p:blipFill>
                <a:blip r:embed="rId52"/>
                <a:stretch>
                  <a:fillRect/>
                </a:stretch>
              </p:blipFill>
              <p:spPr>
                <a:xfrm>
                  <a:off x="4682700" y="3140910"/>
                  <a:ext cx="4834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6" name="Ink 25">
                  <a:extLst>
                    <a:ext uri="{FF2B5EF4-FFF2-40B4-BE49-F238E27FC236}">
                      <a16:creationId xmlns:a16="http://schemas.microsoft.com/office/drawing/2014/main" id="{547779A5-BB3C-3BE8-2310-E0D4C632FC82}"/>
                    </a:ext>
                  </a:extLst>
                </p14:cNvPr>
                <p14:cNvContentPartPr/>
                <p14:nvPr/>
              </p14:nvContentPartPr>
              <p14:xfrm>
                <a:off x="5087340" y="3107430"/>
                <a:ext cx="143640" cy="248760"/>
              </p14:xfrm>
            </p:contentPart>
          </mc:Choice>
          <mc:Fallback>
            <p:pic>
              <p:nvPicPr>
                <p:cNvPr id="26" name="Ink 25">
                  <a:extLst>
                    <a:ext uri="{FF2B5EF4-FFF2-40B4-BE49-F238E27FC236}">
                      <a16:creationId xmlns:a16="http://schemas.microsoft.com/office/drawing/2014/main" id="{547779A5-BB3C-3BE8-2310-E0D4C632FC82}"/>
                    </a:ext>
                  </a:extLst>
                </p:cNvPr>
                <p:cNvPicPr/>
                <p:nvPr/>
              </p:nvPicPr>
              <p:blipFill>
                <a:blip r:embed="rId54"/>
                <a:stretch>
                  <a:fillRect/>
                </a:stretch>
              </p:blipFill>
              <p:spPr>
                <a:xfrm>
                  <a:off x="5081220" y="3101310"/>
                  <a:ext cx="1558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7" name="Ink 26">
                  <a:extLst>
                    <a:ext uri="{FF2B5EF4-FFF2-40B4-BE49-F238E27FC236}">
                      <a16:creationId xmlns:a16="http://schemas.microsoft.com/office/drawing/2014/main" id="{3E7E3D37-A056-42F9-F140-BDF4C7BC56BB}"/>
                    </a:ext>
                  </a:extLst>
                </p14:cNvPr>
                <p14:cNvContentPartPr/>
                <p14:nvPr/>
              </p14:nvContentPartPr>
              <p14:xfrm>
                <a:off x="5455980" y="2904030"/>
                <a:ext cx="215640" cy="389520"/>
              </p14:xfrm>
            </p:contentPart>
          </mc:Choice>
          <mc:Fallback>
            <p:pic>
              <p:nvPicPr>
                <p:cNvPr id="27" name="Ink 26">
                  <a:extLst>
                    <a:ext uri="{FF2B5EF4-FFF2-40B4-BE49-F238E27FC236}">
                      <a16:creationId xmlns:a16="http://schemas.microsoft.com/office/drawing/2014/main" id="{3E7E3D37-A056-42F9-F140-BDF4C7BC56BB}"/>
                    </a:ext>
                  </a:extLst>
                </p:cNvPr>
                <p:cNvPicPr/>
                <p:nvPr/>
              </p:nvPicPr>
              <p:blipFill>
                <a:blip r:embed="rId56"/>
                <a:stretch>
                  <a:fillRect/>
                </a:stretch>
              </p:blipFill>
              <p:spPr>
                <a:xfrm>
                  <a:off x="5449860" y="2897910"/>
                  <a:ext cx="2278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8" name="Ink 27">
                  <a:extLst>
                    <a:ext uri="{FF2B5EF4-FFF2-40B4-BE49-F238E27FC236}">
                      <a16:creationId xmlns:a16="http://schemas.microsoft.com/office/drawing/2014/main" id="{882D7FEF-1283-2C48-38A8-148BCC2E3A15}"/>
                    </a:ext>
                  </a:extLst>
                </p14:cNvPr>
                <p14:cNvContentPartPr/>
                <p14:nvPr/>
              </p14:nvContentPartPr>
              <p14:xfrm>
                <a:off x="5558580" y="3003030"/>
                <a:ext cx="171360" cy="157680"/>
              </p14:xfrm>
            </p:contentPart>
          </mc:Choice>
          <mc:Fallback>
            <p:pic>
              <p:nvPicPr>
                <p:cNvPr id="28" name="Ink 27">
                  <a:extLst>
                    <a:ext uri="{FF2B5EF4-FFF2-40B4-BE49-F238E27FC236}">
                      <a16:creationId xmlns:a16="http://schemas.microsoft.com/office/drawing/2014/main" id="{882D7FEF-1283-2C48-38A8-148BCC2E3A15}"/>
                    </a:ext>
                  </a:extLst>
                </p:cNvPr>
                <p:cNvPicPr/>
                <p:nvPr/>
              </p:nvPicPr>
              <p:blipFill>
                <a:blip r:embed="rId58"/>
                <a:stretch>
                  <a:fillRect/>
                </a:stretch>
              </p:blipFill>
              <p:spPr>
                <a:xfrm>
                  <a:off x="5552460" y="2996910"/>
                  <a:ext cx="1836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9" name="Ink 28">
                  <a:extLst>
                    <a:ext uri="{FF2B5EF4-FFF2-40B4-BE49-F238E27FC236}">
                      <a16:creationId xmlns:a16="http://schemas.microsoft.com/office/drawing/2014/main" id="{2869A20D-675C-07B2-DF98-035FF4638A40}"/>
                    </a:ext>
                  </a:extLst>
                </p14:cNvPr>
                <p14:cNvContentPartPr/>
                <p14:nvPr/>
              </p14:nvContentPartPr>
              <p14:xfrm>
                <a:off x="5793300" y="2892870"/>
                <a:ext cx="773640" cy="187200"/>
              </p14:xfrm>
            </p:contentPart>
          </mc:Choice>
          <mc:Fallback>
            <p:pic>
              <p:nvPicPr>
                <p:cNvPr id="29" name="Ink 28">
                  <a:extLst>
                    <a:ext uri="{FF2B5EF4-FFF2-40B4-BE49-F238E27FC236}">
                      <a16:creationId xmlns:a16="http://schemas.microsoft.com/office/drawing/2014/main" id="{2869A20D-675C-07B2-DF98-035FF4638A40}"/>
                    </a:ext>
                  </a:extLst>
                </p:cNvPr>
                <p:cNvPicPr/>
                <p:nvPr/>
              </p:nvPicPr>
              <p:blipFill>
                <a:blip r:embed="rId60"/>
                <a:stretch>
                  <a:fillRect/>
                </a:stretch>
              </p:blipFill>
              <p:spPr>
                <a:xfrm>
                  <a:off x="5787180" y="2886750"/>
                  <a:ext cx="7858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0" name="Ink 29">
                  <a:extLst>
                    <a:ext uri="{FF2B5EF4-FFF2-40B4-BE49-F238E27FC236}">
                      <a16:creationId xmlns:a16="http://schemas.microsoft.com/office/drawing/2014/main" id="{651B3E17-0502-1C34-E780-596499329CEC}"/>
                    </a:ext>
                  </a:extLst>
                </p14:cNvPr>
                <p14:cNvContentPartPr/>
                <p14:nvPr/>
              </p14:nvContentPartPr>
              <p14:xfrm>
                <a:off x="4426380" y="3621870"/>
                <a:ext cx="534960" cy="123480"/>
              </p14:xfrm>
            </p:contentPart>
          </mc:Choice>
          <mc:Fallback>
            <p:pic>
              <p:nvPicPr>
                <p:cNvPr id="30" name="Ink 29">
                  <a:extLst>
                    <a:ext uri="{FF2B5EF4-FFF2-40B4-BE49-F238E27FC236}">
                      <a16:creationId xmlns:a16="http://schemas.microsoft.com/office/drawing/2014/main" id="{651B3E17-0502-1C34-E780-596499329CEC}"/>
                    </a:ext>
                  </a:extLst>
                </p:cNvPr>
                <p:cNvPicPr/>
                <p:nvPr/>
              </p:nvPicPr>
              <p:blipFill>
                <a:blip r:embed="rId62"/>
                <a:stretch>
                  <a:fillRect/>
                </a:stretch>
              </p:blipFill>
              <p:spPr>
                <a:xfrm>
                  <a:off x="4420260" y="3615750"/>
                  <a:ext cx="5472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2" name="Ink 31">
                  <a:extLst>
                    <a:ext uri="{FF2B5EF4-FFF2-40B4-BE49-F238E27FC236}">
                      <a16:creationId xmlns:a16="http://schemas.microsoft.com/office/drawing/2014/main" id="{DB08F28C-0729-F3DF-A18B-6CC1B720D7BB}"/>
                    </a:ext>
                  </a:extLst>
                </p14:cNvPr>
                <p14:cNvContentPartPr/>
                <p14:nvPr/>
              </p14:nvContentPartPr>
              <p14:xfrm>
                <a:off x="5092380" y="3501990"/>
                <a:ext cx="418320" cy="187920"/>
              </p14:xfrm>
            </p:contentPart>
          </mc:Choice>
          <mc:Fallback>
            <p:pic>
              <p:nvPicPr>
                <p:cNvPr id="32" name="Ink 31">
                  <a:extLst>
                    <a:ext uri="{FF2B5EF4-FFF2-40B4-BE49-F238E27FC236}">
                      <a16:creationId xmlns:a16="http://schemas.microsoft.com/office/drawing/2014/main" id="{DB08F28C-0729-F3DF-A18B-6CC1B720D7BB}"/>
                    </a:ext>
                  </a:extLst>
                </p:cNvPr>
                <p:cNvPicPr/>
                <p:nvPr/>
              </p:nvPicPr>
              <p:blipFill>
                <a:blip r:embed="rId64"/>
                <a:stretch>
                  <a:fillRect/>
                </a:stretch>
              </p:blipFill>
              <p:spPr>
                <a:xfrm>
                  <a:off x="5086260" y="3495870"/>
                  <a:ext cx="430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33" name="Ink 32">
                  <a:extLst>
                    <a:ext uri="{FF2B5EF4-FFF2-40B4-BE49-F238E27FC236}">
                      <a16:creationId xmlns:a16="http://schemas.microsoft.com/office/drawing/2014/main" id="{07E295C7-95CD-6B5D-9E4C-FBB554100590}"/>
                    </a:ext>
                  </a:extLst>
                </p14:cNvPr>
                <p14:cNvContentPartPr/>
                <p14:nvPr/>
              </p14:nvContentPartPr>
              <p14:xfrm>
                <a:off x="5405220" y="3467790"/>
                <a:ext cx="140400" cy="233640"/>
              </p14:xfrm>
            </p:contentPart>
          </mc:Choice>
          <mc:Fallback>
            <p:pic>
              <p:nvPicPr>
                <p:cNvPr id="33" name="Ink 32">
                  <a:extLst>
                    <a:ext uri="{FF2B5EF4-FFF2-40B4-BE49-F238E27FC236}">
                      <a16:creationId xmlns:a16="http://schemas.microsoft.com/office/drawing/2014/main" id="{07E295C7-95CD-6B5D-9E4C-FBB554100590}"/>
                    </a:ext>
                  </a:extLst>
                </p:cNvPr>
                <p:cNvPicPr/>
                <p:nvPr/>
              </p:nvPicPr>
              <p:blipFill>
                <a:blip r:embed="rId66"/>
                <a:stretch>
                  <a:fillRect/>
                </a:stretch>
              </p:blipFill>
              <p:spPr>
                <a:xfrm>
                  <a:off x="5399100" y="3461670"/>
                  <a:ext cx="1526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34" name="Ink 33">
                  <a:extLst>
                    <a:ext uri="{FF2B5EF4-FFF2-40B4-BE49-F238E27FC236}">
                      <a16:creationId xmlns:a16="http://schemas.microsoft.com/office/drawing/2014/main" id="{DCC890A8-EFC0-25F9-E51E-CF05C1F4743D}"/>
                    </a:ext>
                  </a:extLst>
                </p14:cNvPr>
                <p14:cNvContentPartPr/>
                <p14:nvPr/>
              </p14:nvContentPartPr>
              <p14:xfrm>
                <a:off x="4281660" y="3706830"/>
                <a:ext cx="198000" cy="89280"/>
              </p14:xfrm>
            </p:contentPart>
          </mc:Choice>
          <mc:Fallback>
            <p:pic>
              <p:nvPicPr>
                <p:cNvPr id="34" name="Ink 33">
                  <a:extLst>
                    <a:ext uri="{FF2B5EF4-FFF2-40B4-BE49-F238E27FC236}">
                      <a16:creationId xmlns:a16="http://schemas.microsoft.com/office/drawing/2014/main" id="{DCC890A8-EFC0-25F9-E51E-CF05C1F4743D}"/>
                    </a:ext>
                  </a:extLst>
                </p:cNvPr>
                <p:cNvPicPr/>
                <p:nvPr/>
              </p:nvPicPr>
              <p:blipFill>
                <a:blip r:embed="rId68"/>
                <a:stretch>
                  <a:fillRect/>
                </a:stretch>
              </p:blipFill>
              <p:spPr>
                <a:xfrm>
                  <a:off x="4275540" y="3700710"/>
                  <a:ext cx="2102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35" name="Ink 34">
                  <a:extLst>
                    <a:ext uri="{FF2B5EF4-FFF2-40B4-BE49-F238E27FC236}">
                      <a16:creationId xmlns:a16="http://schemas.microsoft.com/office/drawing/2014/main" id="{357C73B8-68FF-DF95-7866-4F2D04B04EA7}"/>
                    </a:ext>
                  </a:extLst>
                </p14:cNvPr>
                <p14:cNvContentPartPr/>
                <p14:nvPr/>
              </p14:nvContentPartPr>
              <p14:xfrm>
                <a:off x="4674420" y="3563550"/>
                <a:ext cx="6840" cy="18720"/>
              </p14:xfrm>
            </p:contentPart>
          </mc:Choice>
          <mc:Fallback>
            <p:pic>
              <p:nvPicPr>
                <p:cNvPr id="35" name="Ink 34">
                  <a:extLst>
                    <a:ext uri="{FF2B5EF4-FFF2-40B4-BE49-F238E27FC236}">
                      <a16:creationId xmlns:a16="http://schemas.microsoft.com/office/drawing/2014/main" id="{357C73B8-68FF-DF95-7866-4F2D04B04EA7}"/>
                    </a:ext>
                  </a:extLst>
                </p:cNvPr>
                <p:cNvPicPr/>
                <p:nvPr/>
              </p:nvPicPr>
              <p:blipFill>
                <a:blip r:embed="rId70"/>
                <a:stretch>
                  <a:fillRect/>
                </a:stretch>
              </p:blipFill>
              <p:spPr>
                <a:xfrm>
                  <a:off x="4668300" y="3557430"/>
                  <a:ext cx="19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37" name="Ink 36">
                  <a:extLst>
                    <a:ext uri="{FF2B5EF4-FFF2-40B4-BE49-F238E27FC236}">
                      <a16:creationId xmlns:a16="http://schemas.microsoft.com/office/drawing/2014/main" id="{C7CC88AB-0A2D-8E29-2115-1FDDF4F64B56}"/>
                    </a:ext>
                  </a:extLst>
                </p14:cNvPr>
                <p14:cNvContentPartPr/>
                <p14:nvPr/>
              </p14:nvContentPartPr>
              <p14:xfrm>
                <a:off x="5747940" y="3399030"/>
                <a:ext cx="42840" cy="317880"/>
              </p14:xfrm>
            </p:contentPart>
          </mc:Choice>
          <mc:Fallback>
            <p:pic>
              <p:nvPicPr>
                <p:cNvPr id="37" name="Ink 36">
                  <a:extLst>
                    <a:ext uri="{FF2B5EF4-FFF2-40B4-BE49-F238E27FC236}">
                      <a16:creationId xmlns:a16="http://schemas.microsoft.com/office/drawing/2014/main" id="{C7CC88AB-0A2D-8E29-2115-1FDDF4F64B56}"/>
                    </a:ext>
                  </a:extLst>
                </p:cNvPr>
                <p:cNvPicPr/>
                <p:nvPr/>
              </p:nvPicPr>
              <p:blipFill>
                <a:blip r:embed="rId72"/>
                <a:stretch>
                  <a:fillRect/>
                </a:stretch>
              </p:blipFill>
              <p:spPr>
                <a:xfrm>
                  <a:off x="5741820" y="3392910"/>
                  <a:ext cx="5508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Ink 37">
                  <a:extLst>
                    <a:ext uri="{FF2B5EF4-FFF2-40B4-BE49-F238E27FC236}">
                      <a16:creationId xmlns:a16="http://schemas.microsoft.com/office/drawing/2014/main" id="{91B9A101-685F-D1AE-0903-2C5F0A297BCF}"/>
                    </a:ext>
                  </a:extLst>
                </p14:cNvPr>
                <p14:cNvContentPartPr/>
                <p14:nvPr/>
              </p14:nvContentPartPr>
              <p14:xfrm>
                <a:off x="5877180" y="3443670"/>
                <a:ext cx="63360" cy="268560"/>
              </p14:xfrm>
            </p:contentPart>
          </mc:Choice>
          <mc:Fallback>
            <p:pic>
              <p:nvPicPr>
                <p:cNvPr id="38" name="Ink 37">
                  <a:extLst>
                    <a:ext uri="{FF2B5EF4-FFF2-40B4-BE49-F238E27FC236}">
                      <a16:creationId xmlns:a16="http://schemas.microsoft.com/office/drawing/2014/main" id="{91B9A101-685F-D1AE-0903-2C5F0A297BCF}"/>
                    </a:ext>
                  </a:extLst>
                </p:cNvPr>
                <p:cNvPicPr/>
                <p:nvPr/>
              </p:nvPicPr>
              <p:blipFill>
                <a:blip r:embed="rId74"/>
                <a:stretch>
                  <a:fillRect/>
                </a:stretch>
              </p:blipFill>
              <p:spPr>
                <a:xfrm>
                  <a:off x="5871060" y="3437550"/>
                  <a:ext cx="756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39" name="Ink 38">
                  <a:extLst>
                    <a:ext uri="{FF2B5EF4-FFF2-40B4-BE49-F238E27FC236}">
                      <a16:creationId xmlns:a16="http://schemas.microsoft.com/office/drawing/2014/main" id="{34367507-A6B0-BA2A-2A88-B01443017A6B}"/>
                    </a:ext>
                  </a:extLst>
                </p14:cNvPr>
                <p14:cNvContentPartPr/>
                <p14:nvPr/>
              </p14:nvContentPartPr>
              <p14:xfrm>
                <a:off x="5824620" y="3523950"/>
                <a:ext cx="250920" cy="145800"/>
              </p14:xfrm>
            </p:contentPart>
          </mc:Choice>
          <mc:Fallback>
            <p:pic>
              <p:nvPicPr>
                <p:cNvPr id="39" name="Ink 38">
                  <a:extLst>
                    <a:ext uri="{FF2B5EF4-FFF2-40B4-BE49-F238E27FC236}">
                      <a16:creationId xmlns:a16="http://schemas.microsoft.com/office/drawing/2014/main" id="{34367507-A6B0-BA2A-2A88-B01443017A6B}"/>
                    </a:ext>
                  </a:extLst>
                </p:cNvPr>
                <p:cNvPicPr/>
                <p:nvPr/>
              </p:nvPicPr>
              <p:blipFill>
                <a:blip r:embed="rId76"/>
                <a:stretch>
                  <a:fillRect/>
                </a:stretch>
              </p:blipFill>
              <p:spPr>
                <a:xfrm>
                  <a:off x="5818500" y="3517830"/>
                  <a:ext cx="2631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0" name="Ink 39">
                  <a:extLst>
                    <a:ext uri="{FF2B5EF4-FFF2-40B4-BE49-F238E27FC236}">
                      <a16:creationId xmlns:a16="http://schemas.microsoft.com/office/drawing/2014/main" id="{76FF4C00-6C1A-237F-49F9-37E5DBDD6FAB}"/>
                    </a:ext>
                  </a:extLst>
                </p14:cNvPr>
                <p14:cNvContentPartPr/>
                <p14:nvPr/>
              </p14:nvContentPartPr>
              <p14:xfrm>
                <a:off x="6082020" y="3481110"/>
                <a:ext cx="221040" cy="185040"/>
              </p14:xfrm>
            </p:contentPart>
          </mc:Choice>
          <mc:Fallback>
            <p:pic>
              <p:nvPicPr>
                <p:cNvPr id="40" name="Ink 39">
                  <a:extLst>
                    <a:ext uri="{FF2B5EF4-FFF2-40B4-BE49-F238E27FC236}">
                      <a16:creationId xmlns:a16="http://schemas.microsoft.com/office/drawing/2014/main" id="{76FF4C00-6C1A-237F-49F9-37E5DBDD6FAB}"/>
                    </a:ext>
                  </a:extLst>
                </p:cNvPr>
                <p:cNvPicPr/>
                <p:nvPr/>
              </p:nvPicPr>
              <p:blipFill>
                <a:blip r:embed="rId78"/>
                <a:stretch>
                  <a:fillRect/>
                </a:stretch>
              </p:blipFill>
              <p:spPr>
                <a:xfrm>
                  <a:off x="6075900" y="3474990"/>
                  <a:ext cx="2332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1" name="Ink 40">
                  <a:extLst>
                    <a:ext uri="{FF2B5EF4-FFF2-40B4-BE49-F238E27FC236}">
                      <a16:creationId xmlns:a16="http://schemas.microsoft.com/office/drawing/2014/main" id="{7797B6B1-113F-EA8C-0F62-2EE950B95B7F}"/>
                    </a:ext>
                  </a:extLst>
                </p14:cNvPr>
                <p14:cNvContentPartPr/>
                <p14:nvPr/>
              </p14:nvContentPartPr>
              <p14:xfrm>
                <a:off x="6341580" y="3182670"/>
                <a:ext cx="181440" cy="480600"/>
              </p14:xfrm>
            </p:contentPart>
          </mc:Choice>
          <mc:Fallback>
            <p:pic>
              <p:nvPicPr>
                <p:cNvPr id="41" name="Ink 40">
                  <a:extLst>
                    <a:ext uri="{FF2B5EF4-FFF2-40B4-BE49-F238E27FC236}">
                      <a16:creationId xmlns:a16="http://schemas.microsoft.com/office/drawing/2014/main" id="{7797B6B1-113F-EA8C-0F62-2EE950B95B7F}"/>
                    </a:ext>
                  </a:extLst>
                </p:cNvPr>
                <p:cNvPicPr/>
                <p:nvPr/>
              </p:nvPicPr>
              <p:blipFill>
                <a:blip r:embed="rId80"/>
                <a:stretch>
                  <a:fillRect/>
                </a:stretch>
              </p:blipFill>
              <p:spPr>
                <a:xfrm>
                  <a:off x="6335460" y="3176550"/>
                  <a:ext cx="19368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42" name="Ink 41">
                  <a:extLst>
                    <a:ext uri="{FF2B5EF4-FFF2-40B4-BE49-F238E27FC236}">
                      <a16:creationId xmlns:a16="http://schemas.microsoft.com/office/drawing/2014/main" id="{DFF8E1DE-CCEF-E015-2D2C-BEA6B1DCBBA7}"/>
                    </a:ext>
                  </a:extLst>
                </p14:cNvPr>
                <p14:cNvContentPartPr/>
                <p14:nvPr/>
              </p14:nvContentPartPr>
              <p14:xfrm>
                <a:off x="6620220" y="3389670"/>
                <a:ext cx="222120" cy="96480"/>
              </p14:xfrm>
            </p:contentPart>
          </mc:Choice>
          <mc:Fallback>
            <p:pic>
              <p:nvPicPr>
                <p:cNvPr id="42" name="Ink 41">
                  <a:extLst>
                    <a:ext uri="{FF2B5EF4-FFF2-40B4-BE49-F238E27FC236}">
                      <a16:creationId xmlns:a16="http://schemas.microsoft.com/office/drawing/2014/main" id="{DFF8E1DE-CCEF-E015-2D2C-BEA6B1DCBBA7}"/>
                    </a:ext>
                  </a:extLst>
                </p:cNvPr>
                <p:cNvPicPr/>
                <p:nvPr/>
              </p:nvPicPr>
              <p:blipFill>
                <a:blip r:embed="rId82"/>
                <a:stretch>
                  <a:fillRect/>
                </a:stretch>
              </p:blipFill>
              <p:spPr>
                <a:xfrm>
                  <a:off x="6614100" y="3383550"/>
                  <a:ext cx="23436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Ink 51">
                  <a:extLst>
                    <a:ext uri="{FF2B5EF4-FFF2-40B4-BE49-F238E27FC236}">
                      <a16:creationId xmlns:a16="http://schemas.microsoft.com/office/drawing/2014/main" id="{50FC34B4-6869-4DE9-0FEE-BBCAD739D70D}"/>
                    </a:ext>
                  </a:extLst>
                </p14:cNvPr>
                <p14:cNvContentPartPr/>
                <p14:nvPr/>
              </p14:nvContentPartPr>
              <p14:xfrm>
                <a:off x="7246980" y="2499030"/>
                <a:ext cx="27360" cy="285840"/>
              </p14:xfrm>
            </p:contentPart>
          </mc:Choice>
          <mc:Fallback>
            <p:pic>
              <p:nvPicPr>
                <p:cNvPr id="52" name="Ink 51">
                  <a:extLst>
                    <a:ext uri="{FF2B5EF4-FFF2-40B4-BE49-F238E27FC236}">
                      <a16:creationId xmlns:a16="http://schemas.microsoft.com/office/drawing/2014/main" id="{50FC34B4-6869-4DE9-0FEE-BBCAD739D70D}"/>
                    </a:ext>
                  </a:extLst>
                </p:cNvPr>
                <p:cNvPicPr/>
                <p:nvPr/>
              </p:nvPicPr>
              <p:blipFill>
                <a:blip r:embed="rId84"/>
                <a:stretch>
                  <a:fillRect/>
                </a:stretch>
              </p:blipFill>
              <p:spPr>
                <a:xfrm>
                  <a:off x="7240860" y="2492910"/>
                  <a:ext cx="396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Ink 52">
                  <a:extLst>
                    <a:ext uri="{FF2B5EF4-FFF2-40B4-BE49-F238E27FC236}">
                      <a16:creationId xmlns:a16="http://schemas.microsoft.com/office/drawing/2014/main" id="{B48B8938-E489-F908-4925-541EA9F3BD32}"/>
                    </a:ext>
                  </a:extLst>
                </p14:cNvPr>
                <p14:cNvContentPartPr/>
                <p14:nvPr/>
              </p14:nvContentPartPr>
              <p14:xfrm>
                <a:off x="7268940" y="3019230"/>
                <a:ext cx="102600" cy="175680"/>
              </p14:xfrm>
            </p:contentPart>
          </mc:Choice>
          <mc:Fallback>
            <p:pic>
              <p:nvPicPr>
                <p:cNvPr id="53" name="Ink 52">
                  <a:extLst>
                    <a:ext uri="{FF2B5EF4-FFF2-40B4-BE49-F238E27FC236}">
                      <a16:creationId xmlns:a16="http://schemas.microsoft.com/office/drawing/2014/main" id="{B48B8938-E489-F908-4925-541EA9F3BD32}"/>
                    </a:ext>
                  </a:extLst>
                </p:cNvPr>
                <p:cNvPicPr/>
                <p:nvPr/>
              </p:nvPicPr>
              <p:blipFill>
                <a:blip r:embed="rId86"/>
                <a:stretch>
                  <a:fillRect/>
                </a:stretch>
              </p:blipFill>
              <p:spPr>
                <a:xfrm>
                  <a:off x="7262820" y="3013110"/>
                  <a:ext cx="114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Ink 53">
                  <a:extLst>
                    <a:ext uri="{FF2B5EF4-FFF2-40B4-BE49-F238E27FC236}">
                      <a16:creationId xmlns:a16="http://schemas.microsoft.com/office/drawing/2014/main" id="{F238F137-71E5-EC6A-10E4-919C96EE382E}"/>
                    </a:ext>
                  </a:extLst>
                </p14:cNvPr>
                <p14:cNvContentPartPr/>
                <p14:nvPr/>
              </p14:nvContentPartPr>
              <p14:xfrm>
                <a:off x="7391700" y="3292470"/>
                <a:ext cx="198000" cy="174600"/>
              </p14:xfrm>
            </p:contentPart>
          </mc:Choice>
          <mc:Fallback>
            <p:pic>
              <p:nvPicPr>
                <p:cNvPr id="54" name="Ink 53">
                  <a:extLst>
                    <a:ext uri="{FF2B5EF4-FFF2-40B4-BE49-F238E27FC236}">
                      <a16:creationId xmlns:a16="http://schemas.microsoft.com/office/drawing/2014/main" id="{F238F137-71E5-EC6A-10E4-919C96EE382E}"/>
                    </a:ext>
                  </a:extLst>
                </p:cNvPr>
                <p:cNvPicPr/>
                <p:nvPr/>
              </p:nvPicPr>
              <p:blipFill>
                <a:blip r:embed="rId88"/>
                <a:stretch>
                  <a:fillRect/>
                </a:stretch>
              </p:blipFill>
              <p:spPr>
                <a:xfrm>
                  <a:off x="7385580" y="3286350"/>
                  <a:ext cx="2102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6" name="Ink 55">
                  <a:extLst>
                    <a:ext uri="{FF2B5EF4-FFF2-40B4-BE49-F238E27FC236}">
                      <a16:creationId xmlns:a16="http://schemas.microsoft.com/office/drawing/2014/main" id="{F0B073C9-307A-BFBF-A92D-8EB4E6412F4F}"/>
                    </a:ext>
                  </a:extLst>
                </p14:cNvPr>
                <p14:cNvContentPartPr/>
                <p14:nvPr/>
              </p14:nvContentPartPr>
              <p14:xfrm>
                <a:off x="6284700" y="2582910"/>
                <a:ext cx="872640" cy="28080"/>
              </p14:xfrm>
            </p:contentPart>
          </mc:Choice>
          <mc:Fallback>
            <p:pic>
              <p:nvPicPr>
                <p:cNvPr id="56" name="Ink 55">
                  <a:extLst>
                    <a:ext uri="{FF2B5EF4-FFF2-40B4-BE49-F238E27FC236}">
                      <a16:creationId xmlns:a16="http://schemas.microsoft.com/office/drawing/2014/main" id="{F0B073C9-307A-BFBF-A92D-8EB4E6412F4F}"/>
                    </a:ext>
                  </a:extLst>
                </p:cNvPr>
                <p:cNvPicPr/>
                <p:nvPr/>
              </p:nvPicPr>
              <p:blipFill>
                <a:blip r:embed="rId90"/>
                <a:stretch>
                  <a:fillRect/>
                </a:stretch>
              </p:blipFill>
              <p:spPr>
                <a:xfrm>
                  <a:off x="6278580" y="2576790"/>
                  <a:ext cx="8848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7" name="Ink 56">
                  <a:extLst>
                    <a:ext uri="{FF2B5EF4-FFF2-40B4-BE49-F238E27FC236}">
                      <a16:creationId xmlns:a16="http://schemas.microsoft.com/office/drawing/2014/main" id="{EB154B0D-4732-9DA4-9178-834CA7D6BADA}"/>
                    </a:ext>
                  </a:extLst>
                </p14:cNvPr>
                <p14:cNvContentPartPr/>
                <p14:nvPr/>
              </p14:nvContentPartPr>
              <p14:xfrm>
                <a:off x="6214140" y="2413350"/>
                <a:ext cx="282960" cy="248760"/>
              </p14:xfrm>
            </p:contentPart>
          </mc:Choice>
          <mc:Fallback>
            <p:pic>
              <p:nvPicPr>
                <p:cNvPr id="57" name="Ink 56">
                  <a:extLst>
                    <a:ext uri="{FF2B5EF4-FFF2-40B4-BE49-F238E27FC236}">
                      <a16:creationId xmlns:a16="http://schemas.microsoft.com/office/drawing/2014/main" id="{EB154B0D-4732-9DA4-9178-834CA7D6BADA}"/>
                    </a:ext>
                  </a:extLst>
                </p:cNvPr>
                <p:cNvPicPr/>
                <p:nvPr/>
              </p:nvPicPr>
              <p:blipFill>
                <a:blip r:embed="rId92"/>
                <a:stretch>
                  <a:fillRect/>
                </a:stretch>
              </p:blipFill>
              <p:spPr>
                <a:xfrm>
                  <a:off x="6208020" y="2407230"/>
                  <a:ext cx="2952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Ink 58">
                  <a:extLst>
                    <a:ext uri="{FF2B5EF4-FFF2-40B4-BE49-F238E27FC236}">
                      <a16:creationId xmlns:a16="http://schemas.microsoft.com/office/drawing/2014/main" id="{6713424A-FA6D-D064-5529-A3098B6EE969}"/>
                    </a:ext>
                  </a:extLst>
                </p14:cNvPr>
                <p14:cNvContentPartPr/>
                <p14:nvPr/>
              </p14:nvContentPartPr>
              <p14:xfrm>
                <a:off x="4167540" y="3725190"/>
                <a:ext cx="248040" cy="66960"/>
              </p14:xfrm>
            </p:contentPart>
          </mc:Choice>
          <mc:Fallback>
            <p:pic>
              <p:nvPicPr>
                <p:cNvPr id="59" name="Ink 58">
                  <a:extLst>
                    <a:ext uri="{FF2B5EF4-FFF2-40B4-BE49-F238E27FC236}">
                      <a16:creationId xmlns:a16="http://schemas.microsoft.com/office/drawing/2014/main" id="{6713424A-FA6D-D064-5529-A3098B6EE969}"/>
                    </a:ext>
                  </a:extLst>
                </p:cNvPr>
                <p:cNvPicPr/>
                <p:nvPr/>
              </p:nvPicPr>
              <p:blipFill>
                <a:blip r:embed="rId94"/>
                <a:stretch>
                  <a:fillRect/>
                </a:stretch>
              </p:blipFill>
              <p:spPr>
                <a:xfrm>
                  <a:off x="4161420" y="3719070"/>
                  <a:ext cx="260280" cy="7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
            <p14:nvContentPartPr>
              <p14:cNvPr id="1856" name="Ink 1855">
                <a:extLst>
                  <a:ext uri="{FF2B5EF4-FFF2-40B4-BE49-F238E27FC236}">
                    <a16:creationId xmlns:a16="http://schemas.microsoft.com/office/drawing/2014/main" id="{5AAD9A31-75E1-2B9A-BACD-B0F5D93AADB7}"/>
                  </a:ext>
                </a:extLst>
              </p14:cNvPr>
              <p14:cNvContentPartPr/>
              <p14:nvPr/>
            </p14:nvContentPartPr>
            <p14:xfrm>
              <a:off x="11371140" y="1857870"/>
              <a:ext cx="27360" cy="221760"/>
            </p14:xfrm>
          </p:contentPart>
        </mc:Choice>
        <mc:Fallback>
          <p:pic>
            <p:nvPicPr>
              <p:cNvPr id="1856" name="Ink 1855">
                <a:extLst>
                  <a:ext uri="{FF2B5EF4-FFF2-40B4-BE49-F238E27FC236}">
                    <a16:creationId xmlns:a16="http://schemas.microsoft.com/office/drawing/2014/main" id="{5AAD9A31-75E1-2B9A-BACD-B0F5D93AADB7}"/>
                  </a:ext>
                </a:extLst>
              </p:cNvPr>
              <p:cNvPicPr/>
              <p:nvPr/>
            </p:nvPicPr>
            <p:blipFill>
              <a:blip r:embed="rId96"/>
              <a:stretch>
                <a:fillRect/>
              </a:stretch>
            </p:blipFill>
            <p:spPr>
              <a:xfrm>
                <a:off x="11365020" y="1851750"/>
                <a:ext cx="39600" cy="234000"/>
              </a:xfrm>
              <a:prstGeom prst="rect">
                <a:avLst/>
              </a:prstGeom>
            </p:spPr>
          </p:pic>
        </mc:Fallback>
      </mc:AlternateContent>
      <p:grpSp>
        <p:nvGrpSpPr>
          <p:cNvPr id="1858" name="Group 1857">
            <a:extLst>
              <a:ext uri="{FF2B5EF4-FFF2-40B4-BE49-F238E27FC236}">
                <a16:creationId xmlns:a16="http://schemas.microsoft.com/office/drawing/2014/main" id="{FFC4D733-34F1-98F0-808A-BC65F6B6ADC4}"/>
              </a:ext>
            </a:extLst>
          </p:cNvPr>
          <p:cNvGrpSpPr/>
          <p:nvPr/>
        </p:nvGrpSpPr>
        <p:grpSpPr>
          <a:xfrm>
            <a:off x="10619100" y="1960110"/>
            <a:ext cx="563760" cy="249840"/>
            <a:chOff x="10619100" y="1960110"/>
            <a:chExt cx="563760" cy="249840"/>
          </a:xfrm>
        </p:grpSpPr>
        <mc:AlternateContent xmlns:mc="http://schemas.openxmlformats.org/markup-compatibility/2006">
          <mc:Choice xmlns:p14="http://schemas.microsoft.com/office/powerpoint/2010/main" Requires="p14">
            <p:contentPart p14:bwMode="auto" r:id="rId97">
              <p14:nvContentPartPr>
                <p14:cNvPr id="61" name="Ink 60">
                  <a:extLst>
                    <a:ext uri="{FF2B5EF4-FFF2-40B4-BE49-F238E27FC236}">
                      <a16:creationId xmlns:a16="http://schemas.microsoft.com/office/drawing/2014/main" id="{A597850F-9B62-6D1F-D389-A5859593174C}"/>
                    </a:ext>
                  </a:extLst>
                </p14:cNvPr>
                <p14:cNvContentPartPr/>
                <p14:nvPr/>
              </p14:nvContentPartPr>
              <p14:xfrm>
                <a:off x="10619100" y="2010150"/>
                <a:ext cx="195480" cy="199800"/>
              </p14:xfrm>
            </p:contentPart>
          </mc:Choice>
          <mc:Fallback>
            <p:pic>
              <p:nvPicPr>
                <p:cNvPr id="61" name="Ink 60">
                  <a:extLst>
                    <a:ext uri="{FF2B5EF4-FFF2-40B4-BE49-F238E27FC236}">
                      <a16:creationId xmlns:a16="http://schemas.microsoft.com/office/drawing/2014/main" id="{A597850F-9B62-6D1F-D389-A5859593174C}"/>
                    </a:ext>
                  </a:extLst>
                </p:cNvPr>
                <p:cNvPicPr/>
                <p:nvPr/>
              </p:nvPicPr>
              <p:blipFill>
                <a:blip r:embed="rId98"/>
                <a:stretch>
                  <a:fillRect/>
                </a:stretch>
              </p:blipFill>
              <p:spPr>
                <a:xfrm>
                  <a:off x="10612980" y="2004030"/>
                  <a:ext cx="20772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Ink 61">
                  <a:extLst>
                    <a:ext uri="{FF2B5EF4-FFF2-40B4-BE49-F238E27FC236}">
                      <a16:creationId xmlns:a16="http://schemas.microsoft.com/office/drawing/2014/main" id="{446BC564-BC66-18D2-44F5-26702576FCC6}"/>
                    </a:ext>
                  </a:extLst>
                </p14:cNvPr>
                <p14:cNvContentPartPr/>
                <p14:nvPr/>
              </p14:nvContentPartPr>
              <p14:xfrm>
                <a:off x="10963980" y="2006910"/>
                <a:ext cx="218880" cy="58680"/>
              </p14:xfrm>
            </p:contentPart>
          </mc:Choice>
          <mc:Fallback>
            <p:pic>
              <p:nvPicPr>
                <p:cNvPr id="62" name="Ink 61">
                  <a:extLst>
                    <a:ext uri="{FF2B5EF4-FFF2-40B4-BE49-F238E27FC236}">
                      <a16:creationId xmlns:a16="http://schemas.microsoft.com/office/drawing/2014/main" id="{446BC564-BC66-18D2-44F5-26702576FCC6}"/>
                    </a:ext>
                  </a:extLst>
                </p:cNvPr>
                <p:cNvPicPr/>
                <p:nvPr/>
              </p:nvPicPr>
              <p:blipFill>
                <a:blip r:embed="rId100"/>
                <a:stretch>
                  <a:fillRect/>
                </a:stretch>
              </p:blipFill>
              <p:spPr>
                <a:xfrm>
                  <a:off x="10957860" y="2000790"/>
                  <a:ext cx="23112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Ink 62">
                  <a:extLst>
                    <a:ext uri="{FF2B5EF4-FFF2-40B4-BE49-F238E27FC236}">
                      <a16:creationId xmlns:a16="http://schemas.microsoft.com/office/drawing/2014/main" id="{D6CE16E0-7482-3AC1-D7BC-A914E60B6120}"/>
                    </a:ext>
                  </a:extLst>
                </p14:cNvPr>
                <p14:cNvContentPartPr/>
                <p14:nvPr/>
              </p14:nvContentPartPr>
              <p14:xfrm>
                <a:off x="11069100" y="1992870"/>
                <a:ext cx="86040" cy="177120"/>
              </p14:xfrm>
            </p:contentPart>
          </mc:Choice>
          <mc:Fallback>
            <p:pic>
              <p:nvPicPr>
                <p:cNvPr id="63" name="Ink 62">
                  <a:extLst>
                    <a:ext uri="{FF2B5EF4-FFF2-40B4-BE49-F238E27FC236}">
                      <a16:creationId xmlns:a16="http://schemas.microsoft.com/office/drawing/2014/main" id="{D6CE16E0-7482-3AC1-D7BC-A914E60B6120}"/>
                    </a:ext>
                  </a:extLst>
                </p:cNvPr>
                <p:cNvPicPr/>
                <p:nvPr/>
              </p:nvPicPr>
              <p:blipFill>
                <a:blip r:embed="rId102"/>
                <a:stretch>
                  <a:fillRect/>
                </a:stretch>
              </p:blipFill>
              <p:spPr>
                <a:xfrm>
                  <a:off x="11062980" y="1986750"/>
                  <a:ext cx="982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857" name="Ink 1856">
                  <a:extLst>
                    <a:ext uri="{FF2B5EF4-FFF2-40B4-BE49-F238E27FC236}">
                      <a16:creationId xmlns:a16="http://schemas.microsoft.com/office/drawing/2014/main" id="{2FE79175-2B14-20BF-D202-F891316F6AB0}"/>
                    </a:ext>
                  </a:extLst>
                </p14:cNvPr>
                <p14:cNvContentPartPr/>
                <p14:nvPr/>
              </p14:nvContentPartPr>
              <p14:xfrm>
                <a:off x="11088180" y="1960110"/>
                <a:ext cx="82800" cy="147960"/>
              </p14:xfrm>
            </p:contentPart>
          </mc:Choice>
          <mc:Fallback>
            <p:pic>
              <p:nvPicPr>
                <p:cNvPr id="1857" name="Ink 1856">
                  <a:extLst>
                    <a:ext uri="{FF2B5EF4-FFF2-40B4-BE49-F238E27FC236}">
                      <a16:creationId xmlns:a16="http://schemas.microsoft.com/office/drawing/2014/main" id="{2FE79175-2B14-20BF-D202-F891316F6AB0}"/>
                    </a:ext>
                  </a:extLst>
                </p:cNvPr>
                <p:cNvPicPr/>
                <p:nvPr/>
              </p:nvPicPr>
              <p:blipFill>
                <a:blip r:embed="rId104"/>
                <a:stretch>
                  <a:fillRect/>
                </a:stretch>
              </p:blipFill>
              <p:spPr>
                <a:xfrm>
                  <a:off x="11082060" y="1953990"/>
                  <a:ext cx="95040" cy="16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1859" name="Ink 1858">
                <a:extLst>
                  <a:ext uri="{FF2B5EF4-FFF2-40B4-BE49-F238E27FC236}">
                    <a16:creationId xmlns:a16="http://schemas.microsoft.com/office/drawing/2014/main" id="{45940A96-554A-4776-8A8E-9CD2DCBD9C4C}"/>
                  </a:ext>
                </a:extLst>
              </p14:cNvPr>
              <p14:cNvContentPartPr/>
              <p14:nvPr/>
            </p14:nvContentPartPr>
            <p14:xfrm>
              <a:off x="10443420" y="2663910"/>
              <a:ext cx="285480" cy="84960"/>
            </p14:xfrm>
          </p:contentPart>
        </mc:Choice>
        <mc:Fallback>
          <p:pic>
            <p:nvPicPr>
              <p:cNvPr id="1859" name="Ink 1858">
                <a:extLst>
                  <a:ext uri="{FF2B5EF4-FFF2-40B4-BE49-F238E27FC236}">
                    <a16:creationId xmlns:a16="http://schemas.microsoft.com/office/drawing/2014/main" id="{45940A96-554A-4776-8A8E-9CD2DCBD9C4C}"/>
                  </a:ext>
                </a:extLst>
              </p:cNvPr>
              <p:cNvPicPr/>
              <p:nvPr/>
            </p:nvPicPr>
            <p:blipFill>
              <a:blip r:embed="rId106"/>
              <a:stretch>
                <a:fillRect/>
              </a:stretch>
            </p:blipFill>
            <p:spPr>
              <a:xfrm>
                <a:off x="10437300" y="2657790"/>
                <a:ext cx="2977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860" name="Ink 1859">
                <a:extLst>
                  <a:ext uri="{FF2B5EF4-FFF2-40B4-BE49-F238E27FC236}">
                    <a16:creationId xmlns:a16="http://schemas.microsoft.com/office/drawing/2014/main" id="{FF3218B7-4533-2B18-02EF-8F9464300191}"/>
                  </a:ext>
                </a:extLst>
              </p14:cNvPr>
              <p14:cNvContentPartPr/>
              <p14:nvPr/>
            </p14:nvContentPartPr>
            <p14:xfrm>
              <a:off x="11042100" y="2576070"/>
              <a:ext cx="253080" cy="64800"/>
            </p14:xfrm>
          </p:contentPart>
        </mc:Choice>
        <mc:Fallback>
          <p:pic>
            <p:nvPicPr>
              <p:cNvPr id="1860" name="Ink 1859">
                <a:extLst>
                  <a:ext uri="{FF2B5EF4-FFF2-40B4-BE49-F238E27FC236}">
                    <a16:creationId xmlns:a16="http://schemas.microsoft.com/office/drawing/2014/main" id="{FF3218B7-4533-2B18-02EF-8F9464300191}"/>
                  </a:ext>
                </a:extLst>
              </p:cNvPr>
              <p:cNvPicPr/>
              <p:nvPr/>
            </p:nvPicPr>
            <p:blipFill>
              <a:blip r:embed="rId108"/>
              <a:stretch>
                <a:fillRect/>
              </a:stretch>
            </p:blipFill>
            <p:spPr>
              <a:xfrm>
                <a:off x="11035980" y="2569950"/>
                <a:ext cx="2653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861" name="Ink 1860">
                <a:extLst>
                  <a:ext uri="{FF2B5EF4-FFF2-40B4-BE49-F238E27FC236}">
                    <a16:creationId xmlns:a16="http://schemas.microsoft.com/office/drawing/2014/main" id="{B80A7704-3018-C833-2CA1-471F862072A5}"/>
                  </a:ext>
                </a:extLst>
              </p14:cNvPr>
              <p14:cNvContentPartPr/>
              <p14:nvPr/>
            </p14:nvContentPartPr>
            <p14:xfrm>
              <a:off x="11582820" y="2504430"/>
              <a:ext cx="249480" cy="52920"/>
            </p14:xfrm>
          </p:contentPart>
        </mc:Choice>
        <mc:Fallback>
          <p:pic>
            <p:nvPicPr>
              <p:cNvPr id="1861" name="Ink 1860">
                <a:extLst>
                  <a:ext uri="{FF2B5EF4-FFF2-40B4-BE49-F238E27FC236}">
                    <a16:creationId xmlns:a16="http://schemas.microsoft.com/office/drawing/2014/main" id="{B80A7704-3018-C833-2CA1-471F862072A5}"/>
                  </a:ext>
                </a:extLst>
              </p:cNvPr>
              <p:cNvPicPr/>
              <p:nvPr/>
            </p:nvPicPr>
            <p:blipFill>
              <a:blip r:embed="rId110"/>
              <a:stretch>
                <a:fillRect/>
              </a:stretch>
            </p:blipFill>
            <p:spPr>
              <a:xfrm>
                <a:off x="11576700" y="2498310"/>
                <a:ext cx="26172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862" name="Ink 1861">
                <a:extLst>
                  <a:ext uri="{FF2B5EF4-FFF2-40B4-BE49-F238E27FC236}">
                    <a16:creationId xmlns:a16="http://schemas.microsoft.com/office/drawing/2014/main" id="{F144682E-3F46-3A15-31AA-8A6AAAE127B6}"/>
                  </a:ext>
                </a:extLst>
              </p14:cNvPr>
              <p14:cNvContentPartPr/>
              <p14:nvPr/>
            </p14:nvContentPartPr>
            <p14:xfrm>
              <a:off x="12062340" y="2412990"/>
              <a:ext cx="482760" cy="157320"/>
            </p14:xfrm>
          </p:contentPart>
        </mc:Choice>
        <mc:Fallback>
          <p:pic>
            <p:nvPicPr>
              <p:cNvPr id="1862" name="Ink 1861">
                <a:extLst>
                  <a:ext uri="{FF2B5EF4-FFF2-40B4-BE49-F238E27FC236}">
                    <a16:creationId xmlns:a16="http://schemas.microsoft.com/office/drawing/2014/main" id="{F144682E-3F46-3A15-31AA-8A6AAAE127B6}"/>
                  </a:ext>
                </a:extLst>
              </p:cNvPr>
              <p:cNvPicPr/>
              <p:nvPr/>
            </p:nvPicPr>
            <p:blipFill>
              <a:blip r:embed="rId112"/>
              <a:stretch>
                <a:fillRect/>
              </a:stretch>
            </p:blipFill>
            <p:spPr>
              <a:xfrm>
                <a:off x="12056220" y="2406870"/>
                <a:ext cx="495000" cy="169560"/>
              </a:xfrm>
              <a:prstGeom prst="rect">
                <a:avLst/>
              </a:prstGeom>
            </p:spPr>
          </p:pic>
        </mc:Fallback>
      </mc:AlternateContent>
      <p:grpSp>
        <p:nvGrpSpPr>
          <p:cNvPr id="1865" name="Group 1864">
            <a:extLst>
              <a:ext uri="{FF2B5EF4-FFF2-40B4-BE49-F238E27FC236}">
                <a16:creationId xmlns:a16="http://schemas.microsoft.com/office/drawing/2014/main" id="{8F313A7D-70EC-28E6-366C-1E0A6051178E}"/>
              </a:ext>
            </a:extLst>
          </p:cNvPr>
          <p:cNvGrpSpPr/>
          <p:nvPr/>
        </p:nvGrpSpPr>
        <p:grpSpPr>
          <a:xfrm>
            <a:off x="10925100" y="2764710"/>
            <a:ext cx="240120" cy="458640"/>
            <a:chOff x="10925100" y="2764710"/>
            <a:chExt cx="240120" cy="458640"/>
          </a:xfrm>
        </p:grpSpPr>
        <mc:AlternateContent xmlns:mc="http://schemas.openxmlformats.org/markup-compatibility/2006">
          <mc:Choice xmlns:p14="http://schemas.microsoft.com/office/powerpoint/2010/main" Requires="p14">
            <p:contentPart p14:bwMode="auto" r:id="rId113">
              <p14:nvContentPartPr>
                <p14:cNvPr id="1863" name="Ink 1862">
                  <a:extLst>
                    <a:ext uri="{FF2B5EF4-FFF2-40B4-BE49-F238E27FC236}">
                      <a16:creationId xmlns:a16="http://schemas.microsoft.com/office/drawing/2014/main" id="{3A045F5D-2C83-4392-C8AA-77B7C793D416}"/>
                    </a:ext>
                  </a:extLst>
                </p14:cNvPr>
                <p14:cNvContentPartPr/>
                <p14:nvPr/>
              </p14:nvContentPartPr>
              <p14:xfrm>
                <a:off x="10925100" y="2764710"/>
                <a:ext cx="189720" cy="458640"/>
              </p14:xfrm>
            </p:contentPart>
          </mc:Choice>
          <mc:Fallback>
            <p:pic>
              <p:nvPicPr>
                <p:cNvPr id="1863" name="Ink 1862">
                  <a:extLst>
                    <a:ext uri="{FF2B5EF4-FFF2-40B4-BE49-F238E27FC236}">
                      <a16:creationId xmlns:a16="http://schemas.microsoft.com/office/drawing/2014/main" id="{3A045F5D-2C83-4392-C8AA-77B7C793D416}"/>
                    </a:ext>
                  </a:extLst>
                </p:cNvPr>
                <p:cNvPicPr/>
                <p:nvPr/>
              </p:nvPicPr>
              <p:blipFill>
                <a:blip r:embed="rId114"/>
                <a:stretch>
                  <a:fillRect/>
                </a:stretch>
              </p:blipFill>
              <p:spPr>
                <a:xfrm>
                  <a:off x="10918980" y="2758590"/>
                  <a:ext cx="20196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864" name="Ink 1863">
                  <a:extLst>
                    <a:ext uri="{FF2B5EF4-FFF2-40B4-BE49-F238E27FC236}">
                      <a16:creationId xmlns:a16="http://schemas.microsoft.com/office/drawing/2014/main" id="{D3CDFD5D-FD7B-D8A8-FA57-C2D343199BC0}"/>
                    </a:ext>
                  </a:extLst>
                </p14:cNvPr>
                <p14:cNvContentPartPr/>
                <p14:nvPr/>
              </p14:nvContentPartPr>
              <p14:xfrm>
                <a:off x="10967940" y="2797470"/>
                <a:ext cx="197280" cy="113400"/>
              </p14:xfrm>
            </p:contentPart>
          </mc:Choice>
          <mc:Fallback>
            <p:pic>
              <p:nvPicPr>
                <p:cNvPr id="1864" name="Ink 1863">
                  <a:extLst>
                    <a:ext uri="{FF2B5EF4-FFF2-40B4-BE49-F238E27FC236}">
                      <a16:creationId xmlns:a16="http://schemas.microsoft.com/office/drawing/2014/main" id="{D3CDFD5D-FD7B-D8A8-FA57-C2D343199BC0}"/>
                    </a:ext>
                  </a:extLst>
                </p:cNvPr>
                <p:cNvPicPr/>
                <p:nvPr/>
              </p:nvPicPr>
              <p:blipFill>
                <a:blip r:embed="rId116"/>
                <a:stretch>
                  <a:fillRect/>
                </a:stretch>
              </p:blipFill>
              <p:spPr>
                <a:xfrm>
                  <a:off x="10961820" y="2791350"/>
                  <a:ext cx="209520" cy="125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7">
            <p14:nvContentPartPr>
              <p14:cNvPr id="1866" name="Ink 1865">
                <a:extLst>
                  <a:ext uri="{FF2B5EF4-FFF2-40B4-BE49-F238E27FC236}">
                    <a16:creationId xmlns:a16="http://schemas.microsoft.com/office/drawing/2014/main" id="{D48648BC-19F0-7620-CAD5-DB556726F239}"/>
                  </a:ext>
                </a:extLst>
              </p14:cNvPr>
              <p14:cNvContentPartPr/>
              <p14:nvPr/>
            </p14:nvContentPartPr>
            <p14:xfrm>
              <a:off x="10907820" y="3387510"/>
              <a:ext cx="69120" cy="179640"/>
            </p14:xfrm>
          </p:contentPart>
        </mc:Choice>
        <mc:Fallback>
          <p:pic>
            <p:nvPicPr>
              <p:cNvPr id="1866" name="Ink 1865">
                <a:extLst>
                  <a:ext uri="{FF2B5EF4-FFF2-40B4-BE49-F238E27FC236}">
                    <a16:creationId xmlns:a16="http://schemas.microsoft.com/office/drawing/2014/main" id="{D48648BC-19F0-7620-CAD5-DB556726F239}"/>
                  </a:ext>
                </a:extLst>
              </p:cNvPr>
              <p:cNvPicPr/>
              <p:nvPr/>
            </p:nvPicPr>
            <p:blipFill>
              <a:blip r:embed="rId118"/>
              <a:stretch>
                <a:fillRect/>
              </a:stretch>
            </p:blipFill>
            <p:spPr>
              <a:xfrm>
                <a:off x="10901700" y="3381390"/>
                <a:ext cx="81360" cy="191880"/>
              </a:xfrm>
              <a:prstGeom prst="rect">
                <a:avLst/>
              </a:prstGeom>
            </p:spPr>
          </p:pic>
        </mc:Fallback>
      </mc:AlternateContent>
      <p:grpSp>
        <p:nvGrpSpPr>
          <p:cNvPr id="1874" name="Group 1873">
            <a:extLst>
              <a:ext uri="{FF2B5EF4-FFF2-40B4-BE49-F238E27FC236}">
                <a16:creationId xmlns:a16="http://schemas.microsoft.com/office/drawing/2014/main" id="{089E19C6-EF26-E105-4244-25965B9AB770}"/>
              </a:ext>
            </a:extLst>
          </p:cNvPr>
          <p:cNvGrpSpPr/>
          <p:nvPr/>
        </p:nvGrpSpPr>
        <p:grpSpPr>
          <a:xfrm>
            <a:off x="10135980" y="1172070"/>
            <a:ext cx="996120" cy="555840"/>
            <a:chOff x="10135980" y="1172070"/>
            <a:chExt cx="996120" cy="555840"/>
          </a:xfrm>
        </p:grpSpPr>
        <mc:AlternateContent xmlns:mc="http://schemas.openxmlformats.org/markup-compatibility/2006">
          <mc:Choice xmlns:p14="http://schemas.microsoft.com/office/powerpoint/2010/main" Requires="p14">
            <p:contentPart p14:bwMode="auto" r:id="rId119">
              <p14:nvContentPartPr>
                <p14:cNvPr id="1867" name="Ink 1866">
                  <a:extLst>
                    <a:ext uri="{FF2B5EF4-FFF2-40B4-BE49-F238E27FC236}">
                      <a16:creationId xmlns:a16="http://schemas.microsoft.com/office/drawing/2014/main" id="{E0ED6B5B-2113-58F7-5FD3-96281582D164}"/>
                    </a:ext>
                  </a:extLst>
                </p14:cNvPr>
                <p14:cNvContentPartPr/>
                <p14:nvPr/>
              </p14:nvContentPartPr>
              <p14:xfrm>
                <a:off x="10252620" y="1347390"/>
                <a:ext cx="170280" cy="176040"/>
              </p14:xfrm>
            </p:contentPart>
          </mc:Choice>
          <mc:Fallback>
            <p:pic>
              <p:nvPicPr>
                <p:cNvPr id="1867" name="Ink 1866">
                  <a:extLst>
                    <a:ext uri="{FF2B5EF4-FFF2-40B4-BE49-F238E27FC236}">
                      <a16:creationId xmlns:a16="http://schemas.microsoft.com/office/drawing/2014/main" id="{E0ED6B5B-2113-58F7-5FD3-96281582D164}"/>
                    </a:ext>
                  </a:extLst>
                </p:cNvPr>
                <p:cNvPicPr/>
                <p:nvPr/>
              </p:nvPicPr>
              <p:blipFill>
                <a:blip r:embed="rId120"/>
                <a:stretch>
                  <a:fillRect/>
                </a:stretch>
              </p:blipFill>
              <p:spPr>
                <a:xfrm>
                  <a:off x="10246500" y="1341270"/>
                  <a:ext cx="1825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868" name="Ink 1867">
                  <a:extLst>
                    <a:ext uri="{FF2B5EF4-FFF2-40B4-BE49-F238E27FC236}">
                      <a16:creationId xmlns:a16="http://schemas.microsoft.com/office/drawing/2014/main" id="{01A41AF5-9056-8CDF-F336-0BFC390BA89B}"/>
                    </a:ext>
                  </a:extLst>
                </p14:cNvPr>
                <p14:cNvContentPartPr/>
                <p14:nvPr/>
              </p14:nvContentPartPr>
              <p14:xfrm>
                <a:off x="10487340" y="1401030"/>
                <a:ext cx="45720" cy="40680"/>
              </p14:xfrm>
            </p:contentPart>
          </mc:Choice>
          <mc:Fallback>
            <p:pic>
              <p:nvPicPr>
                <p:cNvPr id="1868" name="Ink 1867">
                  <a:extLst>
                    <a:ext uri="{FF2B5EF4-FFF2-40B4-BE49-F238E27FC236}">
                      <a16:creationId xmlns:a16="http://schemas.microsoft.com/office/drawing/2014/main" id="{01A41AF5-9056-8CDF-F336-0BFC390BA89B}"/>
                    </a:ext>
                  </a:extLst>
                </p:cNvPr>
                <p:cNvPicPr/>
                <p:nvPr/>
              </p:nvPicPr>
              <p:blipFill>
                <a:blip r:embed="rId122"/>
                <a:stretch>
                  <a:fillRect/>
                </a:stretch>
              </p:blipFill>
              <p:spPr>
                <a:xfrm>
                  <a:off x="10481220" y="1394910"/>
                  <a:ext cx="5796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869" name="Ink 1868">
                  <a:extLst>
                    <a:ext uri="{FF2B5EF4-FFF2-40B4-BE49-F238E27FC236}">
                      <a16:creationId xmlns:a16="http://schemas.microsoft.com/office/drawing/2014/main" id="{064E611A-857C-B935-26AC-212940A2C9A7}"/>
                    </a:ext>
                  </a:extLst>
                </p14:cNvPr>
                <p14:cNvContentPartPr/>
                <p14:nvPr/>
              </p14:nvContentPartPr>
              <p14:xfrm>
                <a:off x="10654020" y="1245150"/>
                <a:ext cx="7560" cy="206640"/>
              </p14:xfrm>
            </p:contentPart>
          </mc:Choice>
          <mc:Fallback>
            <p:pic>
              <p:nvPicPr>
                <p:cNvPr id="1869" name="Ink 1868">
                  <a:extLst>
                    <a:ext uri="{FF2B5EF4-FFF2-40B4-BE49-F238E27FC236}">
                      <a16:creationId xmlns:a16="http://schemas.microsoft.com/office/drawing/2014/main" id="{064E611A-857C-B935-26AC-212940A2C9A7}"/>
                    </a:ext>
                  </a:extLst>
                </p:cNvPr>
                <p:cNvPicPr/>
                <p:nvPr/>
              </p:nvPicPr>
              <p:blipFill>
                <a:blip r:embed="rId124"/>
                <a:stretch>
                  <a:fillRect/>
                </a:stretch>
              </p:blipFill>
              <p:spPr>
                <a:xfrm>
                  <a:off x="10647900" y="1239030"/>
                  <a:ext cx="198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870" name="Ink 1869">
                  <a:extLst>
                    <a:ext uri="{FF2B5EF4-FFF2-40B4-BE49-F238E27FC236}">
                      <a16:creationId xmlns:a16="http://schemas.microsoft.com/office/drawing/2014/main" id="{5EF1F892-5849-2410-280D-C88BCFFAB8A5}"/>
                    </a:ext>
                  </a:extLst>
                </p14:cNvPr>
                <p14:cNvContentPartPr/>
                <p14:nvPr/>
              </p14:nvContentPartPr>
              <p14:xfrm>
                <a:off x="10135980" y="1245150"/>
                <a:ext cx="128160" cy="482760"/>
              </p14:xfrm>
            </p:contentPart>
          </mc:Choice>
          <mc:Fallback>
            <p:pic>
              <p:nvPicPr>
                <p:cNvPr id="1870" name="Ink 1869">
                  <a:extLst>
                    <a:ext uri="{FF2B5EF4-FFF2-40B4-BE49-F238E27FC236}">
                      <a16:creationId xmlns:a16="http://schemas.microsoft.com/office/drawing/2014/main" id="{5EF1F892-5849-2410-280D-C88BCFFAB8A5}"/>
                    </a:ext>
                  </a:extLst>
                </p:cNvPr>
                <p:cNvPicPr/>
                <p:nvPr/>
              </p:nvPicPr>
              <p:blipFill>
                <a:blip r:embed="rId126"/>
                <a:stretch>
                  <a:fillRect/>
                </a:stretch>
              </p:blipFill>
              <p:spPr>
                <a:xfrm>
                  <a:off x="10129860" y="1239030"/>
                  <a:ext cx="14040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871" name="Ink 1870">
                  <a:extLst>
                    <a:ext uri="{FF2B5EF4-FFF2-40B4-BE49-F238E27FC236}">
                      <a16:creationId xmlns:a16="http://schemas.microsoft.com/office/drawing/2014/main" id="{7D2FBA3F-1AFD-3A8B-8920-2B168FCEB441}"/>
                    </a:ext>
                  </a:extLst>
                </p14:cNvPr>
                <p14:cNvContentPartPr/>
                <p14:nvPr/>
              </p14:nvContentPartPr>
              <p14:xfrm>
                <a:off x="10768860" y="1172070"/>
                <a:ext cx="341640" cy="316800"/>
              </p14:xfrm>
            </p:contentPart>
          </mc:Choice>
          <mc:Fallback>
            <p:pic>
              <p:nvPicPr>
                <p:cNvPr id="1871" name="Ink 1870">
                  <a:extLst>
                    <a:ext uri="{FF2B5EF4-FFF2-40B4-BE49-F238E27FC236}">
                      <a16:creationId xmlns:a16="http://schemas.microsoft.com/office/drawing/2014/main" id="{7D2FBA3F-1AFD-3A8B-8920-2B168FCEB441}"/>
                    </a:ext>
                  </a:extLst>
                </p:cNvPr>
                <p:cNvPicPr/>
                <p:nvPr/>
              </p:nvPicPr>
              <p:blipFill>
                <a:blip r:embed="rId128"/>
                <a:stretch>
                  <a:fillRect/>
                </a:stretch>
              </p:blipFill>
              <p:spPr>
                <a:xfrm>
                  <a:off x="10762740" y="1165950"/>
                  <a:ext cx="35388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872" name="Ink 1871">
                  <a:extLst>
                    <a:ext uri="{FF2B5EF4-FFF2-40B4-BE49-F238E27FC236}">
                      <a16:creationId xmlns:a16="http://schemas.microsoft.com/office/drawing/2014/main" id="{033FD74D-2E4A-2BDB-B965-3387210BC6FA}"/>
                    </a:ext>
                  </a:extLst>
                </p14:cNvPr>
                <p14:cNvContentPartPr/>
                <p14:nvPr/>
              </p14:nvContentPartPr>
              <p14:xfrm>
                <a:off x="11028060" y="1321110"/>
                <a:ext cx="104040" cy="95400"/>
              </p14:xfrm>
            </p:contentPart>
          </mc:Choice>
          <mc:Fallback>
            <p:pic>
              <p:nvPicPr>
                <p:cNvPr id="1872" name="Ink 1871">
                  <a:extLst>
                    <a:ext uri="{FF2B5EF4-FFF2-40B4-BE49-F238E27FC236}">
                      <a16:creationId xmlns:a16="http://schemas.microsoft.com/office/drawing/2014/main" id="{033FD74D-2E4A-2BDB-B965-3387210BC6FA}"/>
                    </a:ext>
                  </a:extLst>
                </p:cNvPr>
                <p:cNvPicPr/>
                <p:nvPr/>
              </p:nvPicPr>
              <p:blipFill>
                <a:blip r:embed="rId130"/>
                <a:stretch>
                  <a:fillRect/>
                </a:stretch>
              </p:blipFill>
              <p:spPr>
                <a:xfrm>
                  <a:off x="11021940" y="1314990"/>
                  <a:ext cx="116280" cy="10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1873" name="Ink 1872">
                <a:extLst>
                  <a:ext uri="{FF2B5EF4-FFF2-40B4-BE49-F238E27FC236}">
                    <a16:creationId xmlns:a16="http://schemas.microsoft.com/office/drawing/2014/main" id="{7FCF9F3E-C6C0-D53F-1E7E-691545BB8A3A}"/>
                  </a:ext>
                </a:extLst>
              </p14:cNvPr>
              <p14:cNvContentPartPr/>
              <p14:nvPr/>
            </p14:nvContentPartPr>
            <p14:xfrm>
              <a:off x="11410380" y="1072710"/>
              <a:ext cx="192960" cy="261000"/>
            </p14:xfrm>
          </p:contentPart>
        </mc:Choice>
        <mc:Fallback>
          <p:pic>
            <p:nvPicPr>
              <p:cNvPr id="1873" name="Ink 1872">
                <a:extLst>
                  <a:ext uri="{FF2B5EF4-FFF2-40B4-BE49-F238E27FC236}">
                    <a16:creationId xmlns:a16="http://schemas.microsoft.com/office/drawing/2014/main" id="{7FCF9F3E-C6C0-D53F-1E7E-691545BB8A3A}"/>
                  </a:ext>
                </a:extLst>
              </p:cNvPr>
              <p:cNvPicPr/>
              <p:nvPr/>
            </p:nvPicPr>
            <p:blipFill>
              <a:blip r:embed="rId132"/>
              <a:stretch>
                <a:fillRect/>
              </a:stretch>
            </p:blipFill>
            <p:spPr>
              <a:xfrm>
                <a:off x="11404260" y="1066590"/>
                <a:ext cx="205200" cy="273240"/>
              </a:xfrm>
              <a:prstGeom prst="rect">
                <a:avLst/>
              </a:prstGeom>
            </p:spPr>
          </p:pic>
        </mc:Fallback>
      </mc:AlternateContent>
      <p:grpSp>
        <p:nvGrpSpPr>
          <p:cNvPr id="1877" name="Group 1876">
            <a:extLst>
              <a:ext uri="{FF2B5EF4-FFF2-40B4-BE49-F238E27FC236}">
                <a16:creationId xmlns:a16="http://schemas.microsoft.com/office/drawing/2014/main" id="{5C82F58C-DA39-88E6-E6FF-666F2BF09848}"/>
              </a:ext>
            </a:extLst>
          </p:cNvPr>
          <p:cNvGrpSpPr/>
          <p:nvPr/>
        </p:nvGrpSpPr>
        <p:grpSpPr>
          <a:xfrm>
            <a:off x="563940" y="5854230"/>
            <a:ext cx="447120" cy="770040"/>
            <a:chOff x="563940" y="5854230"/>
            <a:chExt cx="447120" cy="770040"/>
          </a:xfrm>
        </p:grpSpPr>
        <mc:AlternateContent xmlns:mc="http://schemas.openxmlformats.org/markup-compatibility/2006">
          <mc:Choice xmlns:p14="http://schemas.microsoft.com/office/powerpoint/2010/main" Requires="p14">
            <p:contentPart p14:bwMode="auto" r:id="rId133">
              <p14:nvContentPartPr>
                <p14:cNvPr id="1875" name="Ink 1874">
                  <a:extLst>
                    <a:ext uri="{FF2B5EF4-FFF2-40B4-BE49-F238E27FC236}">
                      <a16:creationId xmlns:a16="http://schemas.microsoft.com/office/drawing/2014/main" id="{4F8E4660-7561-AC27-2528-017F53D228A9}"/>
                    </a:ext>
                  </a:extLst>
                </p14:cNvPr>
                <p14:cNvContentPartPr/>
                <p14:nvPr/>
              </p14:nvContentPartPr>
              <p14:xfrm>
                <a:off x="563940" y="5901390"/>
                <a:ext cx="384120" cy="722880"/>
              </p14:xfrm>
            </p:contentPart>
          </mc:Choice>
          <mc:Fallback>
            <p:pic>
              <p:nvPicPr>
                <p:cNvPr id="1875" name="Ink 1874">
                  <a:extLst>
                    <a:ext uri="{FF2B5EF4-FFF2-40B4-BE49-F238E27FC236}">
                      <a16:creationId xmlns:a16="http://schemas.microsoft.com/office/drawing/2014/main" id="{4F8E4660-7561-AC27-2528-017F53D228A9}"/>
                    </a:ext>
                  </a:extLst>
                </p:cNvPr>
                <p:cNvPicPr/>
                <p:nvPr/>
              </p:nvPicPr>
              <p:blipFill>
                <a:blip r:embed="rId134"/>
                <a:stretch>
                  <a:fillRect/>
                </a:stretch>
              </p:blipFill>
              <p:spPr>
                <a:xfrm>
                  <a:off x="557820" y="5895270"/>
                  <a:ext cx="396360" cy="7351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876" name="Ink 1875">
                  <a:extLst>
                    <a:ext uri="{FF2B5EF4-FFF2-40B4-BE49-F238E27FC236}">
                      <a16:creationId xmlns:a16="http://schemas.microsoft.com/office/drawing/2014/main" id="{5888761A-1CA3-A752-EE10-95B52984ADAD}"/>
                    </a:ext>
                  </a:extLst>
                </p14:cNvPr>
                <p14:cNvContentPartPr/>
                <p14:nvPr/>
              </p14:nvContentPartPr>
              <p14:xfrm>
                <a:off x="734580" y="5854230"/>
                <a:ext cx="276480" cy="250920"/>
              </p14:xfrm>
            </p:contentPart>
          </mc:Choice>
          <mc:Fallback>
            <p:pic>
              <p:nvPicPr>
                <p:cNvPr id="1876" name="Ink 1875">
                  <a:extLst>
                    <a:ext uri="{FF2B5EF4-FFF2-40B4-BE49-F238E27FC236}">
                      <a16:creationId xmlns:a16="http://schemas.microsoft.com/office/drawing/2014/main" id="{5888761A-1CA3-A752-EE10-95B52984ADAD}"/>
                    </a:ext>
                  </a:extLst>
                </p:cNvPr>
                <p:cNvPicPr/>
                <p:nvPr/>
              </p:nvPicPr>
              <p:blipFill>
                <a:blip r:embed="rId136"/>
                <a:stretch>
                  <a:fillRect/>
                </a:stretch>
              </p:blipFill>
              <p:spPr>
                <a:xfrm>
                  <a:off x="728460" y="5848110"/>
                  <a:ext cx="288720" cy="263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7">
            <p14:nvContentPartPr>
              <p14:cNvPr id="1878" name="Ink 1877">
                <a:extLst>
                  <a:ext uri="{FF2B5EF4-FFF2-40B4-BE49-F238E27FC236}">
                    <a16:creationId xmlns:a16="http://schemas.microsoft.com/office/drawing/2014/main" id="{44DAE1A9-E8EC-94D0-C1B5-491F5A821E0A}"/>
                  </a:ext>
                </a:extLst>
              </p14:cNvPr>
              <p14:cNvContentPartPr/>
              <p14:nvPr/>
            </p14:nvContentPartPr>
            <p14:xfrm>
              <a:off x="7869420" y="2411910"/>
              <a:ext cx="135360" cy="219960"/>
            </p14:xfrm>
          </p:contentPart>
        </mc:Choice>
        <mc:Fallback>
          <p:pic>
            <p:nvPicPr>
              <p:cNvPr id="1878" name="Ink 1877">
                <a:extLst>
                  <a:ext uri="{FF2B5EF4-FFF2-40B4-BE49-F238E27FC236}">
                    <a16:creationId xmlns:a16="http://schemas.microsoft.com/office/drawing/2014/main" id="{44DAE1A9-E8EC-94D0-C1B5-491F5A821E0A}"/>
                  </a:ext>
                </a:extLst>
              </p:cNvPr>
              <p:cNvPicPr/>
              <p:nvPr/>
            </p:nvPicPr>
            <p:blipFill>
              <a:blip r:embed="rId138"/>
              <a:stretch>
                <a:fillRect/>
              </a:stretch>
            </p:blipFill>
            <p:spPr>
              <a:xfrm>
                <a:off x="7863300" y="2405790"/>
                <a:ext cx="1476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879" name="Ink 1878">
                <a:extLst>
                  <a:ext uri="{FF2B5EF4-FFF2-40B4-BE49-F238E27FC236}">
                    <a16:creationId xmlns:a16="http://schemas.microsoft.com/office/drawing/2014/main" id="{FAEA8900-1BE6-0D69-C6EB-886C5FDA48B4}"/>
                  </a:ext>
                </a:extLst>
              </p14:cNvPr>
              <p14:cNvContentPartPr/>
              <p14:nvPr/>
            </p14:nvContentPartPr>
            <p14:xfrm>
              <a:off x="7930260" y="2766150"/>
              <a:ext cx="123120" cy="161640"/>
            </p14:xfrm>
          </p:contentPart>
        </mc:Choice>
        <mc:Fallback>
          <p:pic>
            <p:nvPicPr>
              <p:cNvPr id="1879" name="Ink 1878">
                <a:extLst>
                  <a:ext uri="{FF2B5EF4-FFF2-40B4-BE49-F238E27FC236}">
                    <a16:creationId xmlns:a16="http://schemas.microsoft.com/office/drawing/2014/main" id="{FAEA8900-1BE6-0D69-C6EB-886C5FDA48B4}"/>
                  </a:ext>
                </a:extLst>
              </p:cNvPr>
              <p:cNvPicPr/>
              <p:nvPr/>
            </p:nvPicPr>
            <p:blipFill>
              <a:blip r:embed="rId140"/>
              <a:stretch>
                <a:fillRect/>
              </a:stretch>
            </p:blipFill>
            <p:spPr>
              <a:xfrm>
                <a:off x="7924140" y="2760030"/>
                <a:ext cx="135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880" name="Ink 1879">
                <a:extLst>
                  <a:ext uri="{FF2B5EF4-FFF2-40B4-BE49-F238E27FC236}">
                    <a16:creationId xmlns:a16="http://schemas.microsoft.com/office/drawing/2014/main" id="{6223EB3E-04F1-6F25-F10A-E2806E55C3B5}"/>
                  </a:ext>
                </a:extLst>
              </p14:cNvPr>
              <p14:cNvContentPartPr/>
              <p14:nvPr/>
            </p14:nvContentPartPr>
            <p14:xfrm>
              <a:off x="7958700" y="3162870"/>
              <a:ext cx="27720" cy="289080"/>
            </p14:xfrm>
          </p:contentPart>
        </mc:Choice>
        <mc:Fallback>
          <p:pic>
            <p:nvPicPr>
              <p:cNvPr id="1880" name="Ink 1879">
                <a:extLst>
                  <a:ext uri="{FF2B5EF4-FFF2-40B4-BE49-F238E27FC236}">
                    <a16:creationId xmlns:a16="http://schemas.microsoft.com/office/drawing/2014/main" id="{6223EB3E-04F1-6F25-F10A-E2806E55C3B5}"/>
                  </a:ext>
                </a:extLst>
              </p:cNvPr>
              <p:cNvPicPr/>
              <p:nvPr/>
            </p:nvPicPr>
            <p:blipFill>
              <a:blip r:embed="rId142"/>
              <a:stretch>
                <a:fillRect/>
              </a:stretch>
            </p:blipFill>
            <p:spPr>
              <a:xfrm>
                <a:off x="7952580" y="3156750"/>
                <a:ext cx="39960" cy="301320"/>
              </a:xfrm>
              <a:prstGeom prst="rect">
                <a:avLst/>
              </a:prstGeom>
            </p:spPr>
          </p:pic>
        </mc:Fallback>
      </mc:AlternateContent>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25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20" name="Google Shape;1920;p25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Handling Categorical Attributes - OneHotEncoder</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Scikit-Learn provides </a:t>
            </a:r>
            <a:r>
              <a:rPr lang="en" sz="3000" b="1" i="0" u="none" strike="noStrike" cap="none" dirty="0">
                <a:solidFill>
                  <a:schemeClr val="dk1"/>
                </a:solidFill>
                <a:latin typeface="Gill Sans"/>
                <a:ea typeface="Gill Sans"/>
                <a:cs typeface="Gill Sans"/>
                <a:sym typeface="Gill Sans"/>
              </a:rPr>
              <a:t>OneHotEncoder</a:t>
            </a:r>
            <a:r>
              <a:rPr lang="en" sz="3000" b="0" i="0" u="none" strike="noStrike" cap="none" dirty="0">
                <a:solidFill>
                  <a:schemeClr val="dk1"/>
                </a:solidFill>
                <a:latin typeface="Gill Sans"/>
                <a:ea typeface="Gill Sans"/>
                <a:cs typeface="Gill Sans"/>
                <a:sym typeface="Gill Sans"/>
              </a:rPr>
              <a:t> encoder to convert</a:t>
            </a:r>
            <a:r>
              <a:rPr lang="en" sz="3000" dirty="0">
                <a:solidFill>
                  <a:schemeClr val="dk1"/>
                </a:solidFill>
                <a:latin typeface="Gill Sans"/>
                <a:ea typeface="Gill Sans"/>
                <a:cs typeface="Gill Sans"/>
                <a:sym typeface="Gill Sans"/>
              </a:rPr>
              <a:t> i</a:t>
            </a:r>
            <a:r>
              <a:rPr lang="en" sz="3000" b="0" i="0" u="none" strike="noStrike" cap="none" dirty="0">
                <a:solidFill>
                  <a:schemeClr val="dk1"/>
                </a:solidFill>
                <a:latin typeface="Gill Sans"/>
                <a:ea typeface="Gill Sans"/>
                <a:cs typeface="Gill Sans"/>
                <a:sym typeface="Gill Sans"/>
              </a:rPr>
              <a:t>nto one-hot vectors</a:t>
            </a:r>
            <a:endParaRPr sz="3000" b="0"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Let’s encode the categories as one-hot vectors</a:t>
            </a:r>
            <a:endParaRPr sz="3000" b="0"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25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26" name="Google Shape;1926;p25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Handling Categorical Attributes - OneHotEncoder</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from sklearn.preprocessing import OneHotEncoder</a:t>
            </a: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encoder = OneHotEncoder()</a:t>
            </a: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housing_cat_1hot = encoder.fit_transform(housing_cat)</a:t>
            </a: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&gt;&gt;&gt; housing_cat_1hot</a:t>
            </a: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dirty="0">
                <a:solidFill>
                  <a:schemeClr val="dk1"/>
                </a:solidFill>
                <a:latin typeface="Consolas"/>
                <a:ea typeface="Consolas"/>
                <a:cs typeface="Consolas"/>
                <a:sym typeface="Consolas"/>
              </a:rPr>
              <a:t>Output - </a:t>
            </a: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dirty="0">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p:txBody>
      </p:sp>
      <p:pic>
        <p:nvPicPr>
          <p:cNvPr id="1927" name="Google Shape;1927;p254"/>
          <p:cNvPicPr preferRelativeResize="0"/>
          <p:nvPr/>
        </p:nvPicPr>
        <p:blipFill rotWithShape="1">
          <a:blip r:embed="rId3">
            <a:alphaModFix/>
          </a:blip>
          <a:srcRect/>
          <a:stretch/>
        </p:blipFill>
        <p:spPr>
          <a:xfrm>
            <a:off x="1223475" y="6944425"/>
            <a:ext cx="10557851" cy="9817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25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33" name="Google Shape;1933;p25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OneHotEncoder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OneHotEncoder returns a SciPy sparse array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convert it to a dense array if needed</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 housing_cat_1hot.toarray()</a:t>
            </a: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pic>
        <p:nvPicPr>
          <p:cNvPr id="1934" name="Google Shape;1934;p255"/>
          <p:cNvPicPr preferRelativeResize="0"/>
          <p:nvPr/>
        </p:nvPicPr>
        <p:blipFill rotWithShape="1">
          <a:blip r:embed="rId3">
            <a:alphaModFix/>
          </a:blip>
          <a:srcRect/>
          <a:stretch/>
        </p:blipFill>
        <p:spPr>
          <a:xfrm>
            <a:off x="2968938" y="5948450"/>
            <a:ext cx="7067025" cy="30547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25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51" name="Google Shape;1951;p25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Combining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		</a:t>
            </a:r>
            <a:endParaRPr sz="11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sp>
        <p:nvSpPr>
          <p:cNvPr id="1952" name="Google Shape;1952;p257"/>
          <p:cNvSpPr/>
          <p:nvPr/>
        </p:nvSpPr>
        <p:spPr>
          <a:xfrm>
            <a:off x="508000" y="3384975"/>
            <a:ext cx="3697200" cy="246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257"/>
          <p:cNvSpPr/>
          <p:nvPr/>
        </p:nvSpPr>
        <p:spPr>
          <a:xfrm>
            <a:off x="5743500" y="4034925"/>
            <a:ext cx="1657500" cy="11691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257"/>
          <p:cNvSpPr txBox="1"/>
          <p:nvPr/>
        </p:nvSpPr>
        <p:spPr>
          <a:xfrm>
            <a:off x="507875" y="4095975"/>
            <a:ext cx="3697200" cy="104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Text Categories to Integer Categories</a:t>
            </a:r>
            <a:endParaRPr sz="3000" b="0" i="0" u="none" strike="noStrike" cap="none">
              <a:solidFill>
                <a:schemeClr val="dk2"/>
              </a:solidFill>
              <a:latin typeface="Gill Sans"/>
              <a:ea typeface="Gill Sans"/>
              <a:cs typeface="Gill Sans"/>
              <a:sym typeface="Gill Sans"/>
            </a:endParaRPr>
          </a:p>
        </p:txBody>
      </p:sp>
      <p:sp>
        <p:nvSpPr>
          <p:cNvPr id="1955" name="Google Shape;1955;p257"/>
          <p:cNvSpPr/>
          <p:nvPr/>
        </p:nvSpPr>
        <p:spPr>
          <a:xfrm>
            <a:off x="8616825" y="3384975"/>
            <a:ext cx="3697200" cy="2469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257"/>
          <p:cNvSpPr txBox="1"/>
          <p:nvPr/>
        </p:nvSpPr>
        <p:spPr>
          <a:xfrm>
            <a:off x="8616825" y="4095975"/>
            <a:ext cx="3697200" cy="104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Integer Categories to One Hot Vectors</a:t>
            </a:r>
            <a:endParaRPr sz="3000" b="0" i="0" u="none" strike="noStrike" cap="none">
              <a:solidFill>
                <a:schemeClr val="dk2"/>
              </a:solidFill>
              <a:latin typeface="Gill Sans"/>
              <a:ea typeface="Gill Sans"/>
              <a:cs typeface="Gill Sans"/>
              <a:sym typeface="Gill Sans"/>
            </a:endParaRPr>
          </a:p>
        </p:txBody>
      </p:sp>
      <p:sp>
        <p:nvSpPr>
          <p:cNvPr id="1957" name="Google Shape;1957;p257"/>
          <p:cNvSpPr txBox="1"/>
          <p:nvPr/>
        </p:nvSpPr>
        <p:spPr>
          <a:xfrm>
            <a:off x="507875" y="6795825"/>
            <a:ext cx="11806200" cy="1047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dk2"/>
                </a:solidFill>
                <a:latin typeface="Gill Sans"/>
                <a:ea typeface="Gill Sans"/>
                <a:cs typeface="Gill Sans"/>
                <a:sym typeface="Gill Sans"/>
              </a:rPr>
              <a:t>Use CategoricalEncoder to Combine the Two Operations</a:t>
            </a:r>
            <a:endParaRPr sz="48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25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63" name="Google Shape;1963;p25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CategoricalEncoder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CategoricalEncoder combines the process of transforming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Text Categories to Integer Categories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Integer Categories to One Hot Vectors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We’ve defined the code for CategoricalEncoder in the notebook</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code will be shipped in Scikit-Learn in future releases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For now just go to Notebook and run it</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235" name="Google Shape;235;p38"/>
          <p:cNvSpPr/>
          <p:nvPr/>
        </p:nvSpPr>
        <p:spPr>
          <a:xfrm>
            <a:off x="508000" y="3193775"/>
            <a:ext cx="11988900" cy="4641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There is no continuous flow of data coming in the system</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Data is small enough to fit in memory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Plain batch learning should do just fine</a:t>
            </a:r>
            <a:endParaRPr sz="3000" b="0" i="0" u="none" strike="noStrike" cap="none">
              <a:solidFill>
                <a:schemeClr val="dk1"/>
              </a:solidFill>
              <a:latin typeface="Gill Sans"/>
              <a:ea typeface="Gill Sans"/>
              <a:cs typeface="Gill Sans"/>
              <a:sym typeface="Gill Sans"/>
            </a:endParaRPr>
          </a:p>
        </p:txBody>
      </p:sp>
      <p:sp>
        <p:nvSpPr>
          <p:cNvPr id="236" name="Google Shape;236;p38"/>
          <p:cNvSpPr txBox="1"/>
          <p:nvPr/>
        </p:nvSpPr>
        <p:spPr>
          <a:xfrm>
            <a:off x="213950" y="1969175"/>
            <a:ext cx="12576900" cy="843600"/>
          </a:xfrm>
          <a:prstGeom prst="rect">
            <a:avLst/>
          </a:prstGeom>
          <a:noFill/>
          <a:ln>
            <a:noFill/>
          </a:ln>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3. Should we use batch learning or online learning techniques?</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68" name="Google Shape;1968;p25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69" name="Google Shape;1969;p25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CategoricalEncoder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cat_encoder = CategoricalEncoder(encoding="onehot-dense")</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housing_cat_reshaped = housing_cat.values.reshape(-1, 1)</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housing_cat_1hot = cat_encoder.fit_transform(housing_cat_reshaped)</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housing_cat_1hot</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p:txBody>
      </p:sp>
      <p:pic>
        <p:nvPicPr>
          <p:cNvPr id="1970" name="Google Shape;1970;p259"/>
          <p:cNvPicPr preferRelativeResize="0"/>
          <p:nvPr/>
        </p:nvPicPr>
        <p:blipFill rotWithShape="1">
          <a:blip r:embed="rId3">
            <a:alphaModFix/>
          </a:blip>
          <a:srcRect/>
          <a:stretch/>
        </p:blipFill>
        <p:spPr>
          <a:xfrm>
            <a:off x="3514089" y="6124374"/>
            <a:ext cx="5976725" cy="26328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sp>
        <p:nvSpPr>
          <p:cNvPr id="1975" name="Google Shape;1975;p26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76" name="Google Shape;1976;p26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Handling Categorical Attributes - CategoricalEncoder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cat_encoder.categories_</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p:txBody>
      </p:sp>
      <p:pic>
        <p:nvPicPr>
          <p:cNvPr id="1977" name="Google Shape;1977;p260"/>
          <p:cNvPicPr preferRelativeResize="0"/>
          <p:nvPr/>
        </p:nvPicPr>
        <p:blipFill rotWithShape="1">
          <a:blip r:embed="rId3">
            <a:alphaModFix/>
          </a:blip>
          <a:srcRect/>
          <a:stretch/>
        </p:blipFill>
        <p:spPr>
          <a:xfrm>
            <a:off x="846663" y="4729188"/>
            <a:ext cx="11311475" cy="626675"/>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26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83" name="Google Shape;1983;p261"/>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Custom Transformers</a:t>
            </a:r>
            <a:endParaRPr sz="48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26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89" name="Google Shape;1989;p26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Custom Transformers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can write our own transformers for tasks such as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Custom cleanup operations or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Combining specific attributes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26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1995" name="Google Shape;1995;p26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Custom Transformers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Scikit-Learn </a:t>
            </a:r>
            <a:r>
              <a:rPr lang="en" sz="3000" b="1" i="0" u="none" strike="noStrike" cap="none">
                <a:solidFill>
                  <a:schemeClr val="dk1"/>
                </a:solidFill>
                <a:latin typeface="Gill Sans"/>
                <a:ea typeface="Gill Sans"/>
                <a:cs typeface="Gill Sans"/>
                <a:sym typeface="Gill Sans"/>
              </a:rPr>
              <a:t>Pipeline</a:t>
            </a:r>
            <a:r>
              <a:rPr lang="en" sz="3000" b="0" i="0" u="none" strike="noStrike" cap="none">
                <a:solidFill>
                  <a:schemeClr val="dk1"/>
                </a:solidFill>
                <a:latin typeface="Gill Sans"/>
                <a:ea typeface="Gill Sans"/>
                <a:cs typeface="Gill Sans"/>
                <a:sym typeface="Gill Sans"/>
              </a:rPr>
              <a:t> class helps us in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Defining and Executing sequence of transformations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the right order</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26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01" name="Google Shape;2001;p26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How to Create Custom Transformers</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Steps</a:t>
            </a:r>
            <a:endParaRPr sz="3000" b="1"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Create a class</a:t>
            </a:r>
            <a:endParaRPr sz="3000" b="0" i="0" u="none" strike="noStrike" cap="none" dirty="0">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dirty="0">
                <a:solidFill>
                  <a:schemeClr val="dk1"/>
                </a:solidFill>
                <a:latin typeface="Gill Sans"/>
                <a:ea typeface="Gill Sans"/>
                <a:cs typeface="Gill Sans"/>
                <a:sym typeface="Gill Sans"/>
              </a:rPr>
              <a:t>Implement three methods</a:t>
            </a:r>
            <a:endParaRPr sz="3000" b="0" i="0" u="none" strike="noStrike" cap="none" dirty="0">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Consolas"/>
              <a:buChar char="○"/>
            </a:pPr>
            <a:r>
              <a:rPr lang="en" sz="3000" b="0" i="0" u="none" strike="noStrike" cap="none" dirty="0">
                <a:solidFill>
                  <a:schemeClr val="dk1"/>
                </a:solidFill>
                <a:latin typeface="Consolas"/>
                <a:ea typeface="Consolas"/>
                <a:cs typeface="Consolas"/>
                <a:sym typeface="Consolas"/>
              </a:rPr>
              <a:t>fit()</a:t>
            </a:r>
            <a:endParaRPr sz="3000" b="0" i="0" u="none" strike="noStrike" cap="none" dirty="0">
              <a:solidFill>
                <a:schemeClr val="dk1"/>
              </a:solidFill>
              <a:latin typeface="Consolas"/>
              <a:ea typeface="Consolas"/>
              <a:cs typeface="Consolas"/>
              <a:sym typeface="Consolas"/>
            </a:endParaRPr>
          </a:p>
          <a:p>
            <a:pPr marL="914400" marR="0" lvl="1" indent="-419100" algn="l" rtl="0">
              <a:lnSpc>
                <a:spcPct val="150000"/>
              </a:lnSpc>
              <a:spcBef>
                <a:spcPts val="0"/>
              </a:spcBef>
              <a:spcAft>
                <a:spcPts val="0"/>
              </a:spcAft>
              <a:buClr>
                <a:schemeClr val="dk1"/>
              </a:buClr>
              <a:buSzPts val="3000"/>
              <a:buFont typeface="Consolas"/>
              <a:buChar char="○"/>
            </a:pPr>
            <a:r>
              <a:rPr lang="en" sz="3000" b="0" i="0" u="none" strike="noStrike" cap="none" dirty="0">
                <a:solidFill>
                  <a:schemeClr val="dk1"/>
                </a:solidFill>
                <a:latin typeface="Consolas"/>
                <a:ea typeface="Consolas"/>
                <a:cs typeface="Consolas"/>
                <a:sym typeface="Consolas"/>
              </a:rPr>
              <a:t>transform()</a:t>
            </a:r>
            <a:endParaRPr sz="3000" b="0" i="0" u="none" strike="noStrike" cap="none" dirty="0">
              <a:solidFill>
                <a:schemeClr val="dk1"/>
              </a:solidFill>
              <a:latin typeface="Consolas"/>
              <a:ea typeface="Consolas"/>
              <a:cs typeface="Consolas"/>
              <a:sym typeface="Consolas"/>
            </a:endParaRPr>
          </a:p>
          <a:p>
            <a:pPr marL="914400" marR="0" lvl="1" indent="-419100" algn="l" rtl="0">
              <a:lnSpc>
                <a:spcPct val="150000"/>
              </a:lnSpc>
              <a:spcBef>
                <a:spcPts val="0"/>
              </a:spcBef>
              <a:spcAft>
                <a:spcPts val="0"/>
              </a:spcAft>
              <a:buClr>
                <a:schemeClr val="dk1"/>
              </a:buClr>
              <a:buSzPts val="3000"/>
              <a:buFont typeface="Consolas"/>
              <a:buChar char="○"/>
            </a:pPr>
            <a:r>
              <a:rPr lang="en" sz="3000" b="0" i="0" u="none" strike="noStrike" cap="none" dirty="0">
                <a:solidFill>
                  <a:schemeClr val="dk1"/>
                </a:solidFill>
                <a:latin typeface="Consolas"/>
                <a:ea typeface="Consolas"/>
                <a:cs typeface="Consolas"/>
                <a:sym typeface="Consolas"/>
              </a:rPr>
              <a:t>fit_transform()</a:t>
            </a:r>
          </a:p>
          <a:p>
            <a:pPr marL="1371600" marR="0" lvl="2" indent="-419100" algn="l" rtl="0">
              <a:lnSpc>
                <a:spcPct val="150000"/>
              </a:lnSpc>
              <a:spcBef>
                <a:spcPts val="0"/>
              </a:spcBef>
              <a:spcAft>
                <a:spcPts val="0"/>
              </a:spcAft>
              <a:buClr>
                <a:schemeClr val="dk1"/>
              </a:buClr>
              <a:buSzPts val="3000"/>
              <a:buFont typeface="Consolas"/>
              <a:buChar char="■"/>
            </a:pPr>
            <a:r>
              <a:rPr lang="en-US" sz="3000" b="0" i="0" u="none" strike="noStrike" cap="none" dirty="0">
                <a:solidFill>
                  <a:schemeClr val="dk1"/>
                </a:solidFill>
                <a:latin typeface="Consolas"/>
                <a:ea typeface="Consolas"/>
                <a:cs typeface="Consolas"/>
                <a:sym typeface="Consolas"/>
              </a:rPr>
              <a:t>Or add </a:t>
            </a:r>
            <a:r>
              <a:rPr lang="en-US" sz="3000" b="0" i="0" u="none" strike="noStrike" cap="none" dirty="0" err="1">
                <a:solidFill>
                  <a:schemeClr val="dk1"/>
                </a:solidFill>
                <a:latin typeface="Consolas"/>
                <a:ea typeface="Consolas"/>
                <a:cs typeface="Consolas"/>
                <a:sym typeface="Consolas"/>
              </a:rPr>
              <a:t>TransformerMixin</a:t>
            </a:r>
            <a:r>
              <a:rPr lang="en-US" sz="3000" b="0" i="0" u="none" strike="noStrike" cap="none" dirty="0">
                <a:solidFill>
                  <a:schemeClr val="dk1"/>
                </a:solidFill>
                <a:latin typeface="Consolas"/>
                <a:ea typeface="Consolas"/>
                <a:cs typeface="Consolas"/>
                <a:sym typeface="Consolas"/>
              </a:rPr>
              <a:t> as a base class instead of </a:t>
            </a:r>
            <a:r>
              <a:rPr lang="en-US" sz="3000" b="0" i="0" u="none" strike="noStrike" cap="none" dirty="0" err="1">
                <a:solidFill>
                  <a:schemeClr val="dk1"/>
                </a:solidFill>
                <a:latin typeface="Consolas"/>
                <a:ea typeface="Consolas"/>
                <a:cs typeface="Consolas"/>
                <a:sym typeface="Consolas"/>
              </a:rPr>
              <a:t>fit_transform</a:t>
            </a:r>
            <a:endParaRPr lang="en-US" sz="3000" b="0" i="0" u="none" strike="noStrike" cap="none" dirty="0">
              <a:solidFill>
                <a:schemeClr val="dk1"/>
              </a:solidFill>
              <a:latin typeface="Consolas"/>
              <a:ea typeface="Consolas"/>
              <a:cs typeface="Consolas"/>
              <a:sym typeface="Consolas"/>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26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07" name="Google Shape;2007;p26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How to Create Custom Transformers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create custom transformer for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Combining the attributes as we discussed earlier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rooms_per_household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population_per_household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26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13" name="Google Shape;2013;p26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Create Custom Transformers Class for Combining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800"/>
              <a:buFont typeface="Arial"/>
              <a:buNone/>
            </a:pPr>
            <a:endParaRPr sz="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800"/>
              <a:buFont typeface="Arial"/>
              <a:buNone/>
            </a:pPr>
            <a:endParaRPr sz="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800"/>
              <a:buFont typeface="Arial"/>
              <a:buNone/>
            </a:pPr>
            <a:endParaRPr sz="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Please see </a:t>
            </a:r>
            <a:r>
              <a:rPr lang="en" sz="3600" b="1" i="0" u="none" strike="noStrike" cap="none">
                <a:solidFill>
                  <a:schemeClr val="dk1"/>
                </a:solidFill>
                <a:latin typeface="Gill Sans"/>
                <a:ea typeface="Gill Sans"/>
                <a:cs typeface="Gill Sans"/>
                <a:sym typeface="Gill Sans"/>
              </a:rPr>
              <a:t>CombinedAttributesAdder</a:t>
            </a:r>
            <a:r>
              <a:rPr lang="en" sz="3600" b="0" i="0" u="none" strike="noStrike" cap="none">
                <a:solidFill>
                  <a:schemeClr val="dk1"/>
                </a:solidFill>
                <a:latin typeface="Gill Sans"/>
                <a:ea typeface="Gill Sans"/>
                <a:cs typeface="Gill Sans"/>
                <a:sym typeface="Gill Sans"/>
              </a:rPr>
              <a:t> class in the</a:t>
            </a:r>
            <a:endParaRPr sz="36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Gill Sans"/>
                <a:ea typeface="Gill Sans"/>
                <a:cs typeface="Gill Sans"/>
                <a:sym typeface="Gill Sans"/>
              </a:rPr>
              <a:t>notebook</a:t>
            </a:r>
            <a:endParaRPr sz="36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p26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25" name="Google Shape;2025;p268"/>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Feature Scaling</a:t>
            </a:r>
            <a:endParaRPr sz="48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26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31" name="Google Shape;2031;p26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observe the housing dataset once more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total number of rooms ranges from about 6 to 39,320</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While median incomes only range from 0 to 15</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This is a problem</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242" name="Google Shape;242;p39"/>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Select a Performance Measure - Root Mean Square Error</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say we want to predict house value based on house area in square feet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use univariate linear regression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there is only one feature </a:t>
            </a:r>
            <a:r>
              <a:rPr lang="en" sz="3000" b="1" i="0" u="none" strike="noStrike" cap="none">
                <a:solidFill>
                  <a:schemeClr val="dk1"/>
                </a:solidFill>
                <a:latin typeface="Gill Sans"/>
                <a:ea typeface="Gill Sans"/>
                <a:cs typeface="Gill Sans"/>
                <a:sym typeface="Gill Sans"/>
              </a:rPr>
              <a:t>house area</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27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37" name="Google Shape;2037;p27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ML algorithms do not perform well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the input numerical attributes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Have very different scales</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27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43" name="Google Shape;2043;p271"/>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Solution?</a:t>
            </a:r>
            <a:endParaRPr sz="4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27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49" name="Google Shape;2049;p27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Feature Scaling is one of the most important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Transformation we need to apply to our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Two ways to make sure all attributes have same scale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Min-max scaling</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27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55" name="Google Shape;2055;p273"/>
          <p:cNvSpPr/>
          <p:nvPr/>
        </p:nvSpPr>
        <p:spPr>
          <a:xfrm>
            <a:off x="508000" y="1919325"/>
            <a:ext cx="11988900" cy="2370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Min-max Scaling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Also known as Normalization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Normalized values are in the range of [0, 1]</a:t>
            </a:r>
            <a:endParaRPr sz="3000" b="0" i="0" u="none" strike="noStrike" cap="none">
              <a:solidFill>
                <a:schemeClr val="dk1"/>
              </a:solidFill>
              <a:latin typeface="Gill Sans"/>
              <a:ea typeface="Gill Sans"/>
              <a:cs typeface="Gill Sans"/>
              <a:sym typeface="Gill Sans"/>
            </a:endParaRPr>
          </a:p>
        </p:txBody>
      </p:sp>
      <p:pic>
        <p:nvPicPr>
          <p:cNvPr id="2056" name="Google Shape;2056;p273"/>
          <p:cNvPicPr preferRelativeResize="0"/>
          <p:nvPr/>
        </p:nvPicPr>
        <p:blipFill rotWithShape="1">
          <a:blip r:embed="rId3">
            <a:alphaModFix/>
          </a:blip>
          <a:srcRect l="59198" t="83321" r="3099"/>
          <a:stretch/>
        </p:blipFill>
        <p:spPr>
          <a:xfrm>
            <a:off x="797050" y="6885031"/>
            <a:ext cx="4727550" cy="2088194"/>
          </a:xfrm>
          <a:prstGeom prst="rect">
            <a:avLst/>
          </a:prstGeom>
          <a:noFill/>
          <a:ln>
            <a:noFill/>
          </a:ln>
        </p:spPr>
      </p:pic>
      <p:pic>
        <p:nvPicPr>
          <p:cNvPr id="2057" name="Google Shape;2057;p273"/>
          <p:cNvPicPr preferRelativeResize="0"/>
          <p:nvPr/>
        </p:nvPicPr>
        <p:blipFill rotWithShape="1">
          <a:blip r:embed="rId3">
            <a:alphaModFix/>
          </a:blip>
          <a:srcRect l="8942" t="83321" r="53353"/>
          <a:stretch/>
        </p:blipFill>
        <p:spPr>
          <a:xfrm>
            <a:off x="797050" y="4588950"/>
            <a:ext cx="4727550" cy="2088194"/>
          </a:xfrm>
          <a:prstGeom prst="rect">
            <a:avLst/>
          </a:prstGeom>
          <a:noFill/>
          <a:ln>
            <a:noFill/>
          </a:ln>
        </p:spPr>
      </p:pic>
      <p:cxnSp>
        <p:nvCxnSpPr>
          <p:cNvPr id="2058" name="Google Shape;2058;p273"/>
          <p:cNvCxnSpPr/>
          <p:nvPr/>
        </p:nvCxnSpPr>
        <p:spPr>
          <a:xfrm>
            <a:off x="3880875" y="6025038"/>
            <a:ext cx="23400" cy="9591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27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64" name="Google Shape;2064;p274"/>
          <p:cNvSpPr/>
          <p:nvPr/>
        </p:nvSpPr>
        <p:spPr>
          <a:xfrm>
            <a:off x="508000" y="1919325"/>
            <a:ext cx="11988900" cy="2370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Min-max Scaling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Also known as Normalization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Normalized values are in the range of [0, 1]</a:t>
            </a:r>
            <a:endParaRPr sz="3000" b="0" i="0" u="none" strike="noStrike" cap="none">
              <a:solidFill>
                <a:schemeClr val="dk1"/>
              </a:solidFill>
              <a:latin typeface="Gill Sans"/>
              <a:ea typeface="Gill Sans"/>
              <a:cs typeface="Gill Sans"/>
              <a:sym typeface="Gill Sans"/>
            </a:endParaRPr>
          </a:p>
        </p:txBody>
      </p:sp>
      <p:pic>
        <p:nvPicPr>
          <p:cNvPr id="2065" name="Google Shape;2065;p274"/>
          <p:cNvPicPr preferRelativeResize="0"/>
          <p:nvPr/>
        </p:nvPicPr>
        <p:blipFill rotWithShape="1">
          <a:blip r:embed="rId3">
            <a:alphaModFix/>
          </a:blip>
          <a:srcRect/>
          <a:stretch/>
        </p:blipFill>
        <p:spPr>
          <a:xfrm>
            <a:off x="6621900" y="5692115"/>
            <a:ext cx="5875000" cy="1979175"/>
          </a:xfrm>
          <a:prstGeom prst="rect">
            <a:avLst/>
          </a:prstGeom>
          <a:noFill/>
          <a:ln>
            <a:noFill/>
          </a:ln>
        </p:spPr>
      </p:pic>
      <p:sp>
        <p:nvSpPr>
          <p:cNvPr id="2066" name="Google Shape;2066;p274"/>
          <p:cNvSpPr txBox="1"/>
          <p:nvPr/>
        </p:nvSpPr>
        <p:spPr>
          <a:xfrm>
            <a:off x="8061075" y="4588950"/>
            <a:ext cx="3384900" cy="5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Original Value</a:t>
            </a:r>
            <a:endParaRPr sz="3000" b="0" i="0" u="none" strike="noStrike" cap="none">
              <a:solidFill>
                <a:schemeClr val="dk1"/>
              </a:solidFill>
              <a:latin typeface="Gill Sans"/>
              <a:ea typeface="Gill Sans"/>
              <a:cs typeface="Gill Sans"/>
              <a:sym typeface="Gill Sans"/>
            </a:endParaRPr>
          </a:p>
        </p:txBody>
      </p:sp>
      <p:cxnSp>
        <p:nvCxnSpPr>
          <p:cNvPr id="2067" name="Google Shape;2067;p274"/>
          <p:cNvCxnSpPr>
            <a:stCxn id="2066" idx="2"/>
          </p:cNvCxnSpPr>
          <p:nvPr/>
        </p:nvCxnSpPr>
        <p:spPr>
          <a:xfrm flipH="1">
            <a:off x="9010725" y="5164650"/>
            <a:ext cx="742800" cy="860400"/>
          </a:xfrm>
          <a:prstGeom prst="straightConnector1">
            <a:avLst/>
          </a:prstGeom>
          <a:noFill/>
          <a:ln w="38100" cap="flat" cmpd="sng">
            <a:solidFill>
              <a:schemeClr val="dk2"/>
            </a:solidFill>
            <a:prstDash val="solid"/>
            <a:round/>
            <a:headEnd type="none" w="sm" len="sm"/>
            <a:tailEnd type="triangle" w="med" len="med"/>
          </a:ln>
        </p:spPr>
      </p:cxnSp>
      <p:sp>
        <p:nvSpPr>
          <p:cNvPr id="2068" name="Google Shape;2068;p274"/>
          <p:cNvSpPr txBox="1"/>
          <p:nvPr/>
        </p:nvSpPr>
        <p:spPr>
          <a:xfrm>
            <a:off x="6814600" y="8548425"/>
            <a:ext cx="3384900" cy="5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Normalized Value</a:t>
            </a:r>
            <a:endParaRPr sz="3000" b="0" i="0" u="none" strike="noStrike" cap="none">
              <a:solidFill>
                <a:schemeClr val="dk1"/>
              </a:solidFill>
              <a:latin typeface="Gill Sans"/>
              <a:ea typeface="Gill Sans"/>
              <a:cs typeface="Gill Sans"/>
              <a:sym typeface="Gill Sans"/>
            </a:endParaRPr>
          </a:p>
        </p:txBody>
      </p:sp>
      <p:cxnSp>
        <p:nvCxnSpPr>
          <p:cNvPr id="2069" name="Google Shape;2069;p274"/>
          <p:cNvCxnSpPr>
            <a:stCxn id="2068" idx="0"/>
          </p:cNvCxnSpPr>
          <p:nvPr/>
        </p:nvCxnSpPr>
        <p:spPr>
          <a:xfrm rot="10800000">
            <a:off x="7092250" y="6943725"/>
            <a:ext cx="1414800" cy="1604700"/>
          </a:xfrm>
          <a:prstGeom prst="straightConnector1">
            <a:avLst/>
          </a:prstGeom>
          <a:noFill/>
          <a:ln w="38100" cap="flat" cmpd="sng">
            <a:solidFill>
              <a:schemeClr val="dk2"/>
            </a:solidFill>
            <a:prstDash val="solid"/>
            <a:round/>
            <a:headEnd type="none" w="sm" len="sm"/>
            <a:tailEnd type="triangle" w="med" len="med"/>
          </a:ln>
        </p:spPr>
      </p:cxnSp>
      <p:pic>
        <p:nvPicPr>
          <p:cNvPr id="2070" name="Google Shape;2070;p274"/>
          <p:cNvPicPr preferRelativeResize="0"/>
          <p:nvPr/>
        </p:nvPicPr>
        <p:blipFill rotWithShape="1">
          <a:blip r:embed="rId4">
            <a:alphaModFix/>
          </a:blip>
          <a:srcRect l="59198" t="83321" r="3099"/>
          <a:stretch/>
        </p:blipFill>
        <p:spPr>
          <a:xfrm>
            <a:off x="797050" y="6885031"/>
            <a:ext cx="4727550" cy="2088194"/>
          </a:xfrm>
          <a:prstGeom prst="rect">
            <a:avLst/>
          </a:prstGeom>
          <a:noFill/>
          <a:ln>
            <a:noFill/>
          </a:ln>
        </p:spPr>
      </p:pic>
      <p:pic>
        <p:nvPicPr>
          <p:cNvPr id="2071" name="Google Shape;2071;p274"/>
          <p:cNvPicPr preferRelativeResize="0"/>
          <p:nvPr/>
        </p:nvPicPr>
        <p:blipFill rotWithShape="1">
          <a:blip r:embed="rId4">
            <a:alphaModFix/>
          </a:blip>
          <a:srcRect l="8942" t="83321" r="53353"/>
          <a:stretch/>
        </p:blipFill>
        <p:spPr>
          <a:xfrm>
            <a:off x="797050" y="4588950"/>
            <a:ext cx="4727550" cy="2088194"/>
          </a:xfrm>
          <a:prstGeom prst="rect">
            <a:avLst/>
          </a:prstGeom>
          <a:noFill/>
          <a:ln>
            <a:noFill/>
          </a:ln>
        </p:spPr>
      </p:pic>
      <p:cxnSp>
        <p:nvCxnSpPr>
          <p:cNvPr id="2072" name="Google Shape;2072;p274"/>
          <p:cNvCxnSpPr/>
          <p:nvPr/>
        </p:nvCxnSpPr>
        <p:spPr>
          <a:xfrm>
            <a:off x="3880875" y="6025038"/>
            <a:ext cx="23400" cy="9591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27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78" name="Google Shape;2078;p27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Min-max Scaling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Creating DataFrame first</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import pandas as pd</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s1 = pd.Series([1, 2, 3, 4, 5, 6], index=(range(6)))</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s2 = pd.Series([10, 9, 8, 7, 6, 5], index=(range(6)))</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df = pd.DataFrame(s1, columns=['s1'])</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df['s2'] = s2</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df </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079" name="Google Shape;2079;p275"/>
          <p:cNvPicPr preferRelativeResize="0"/>
          <p:nvPr/>
        </p:nvPicPr>
        <p:blipFill rotWithShape="1">
          <a:blip r:embed="rId3">
            <a:alphaModFix/>
          </a:blip>
          <a:srcRect/>
          <a:stretch/>
        </p:blipFill>
        <p:spPr>
          <a:xfrm>
            <a:off x="7773976" y="5776601"/>
            <a:ext cx="1774175" cy="34185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p27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85" name="Google Shape;2085;p27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Min-max Scaling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Use Scikit-Learn</a:t>
            </a:r>
            <a:r>
              <a:rPr lang="en" sz="2400" b="1" i="0" u="none" strike="noStrike" cap="none">
                <a:solidFill>
                  <a:schemeClr val="dk1"/>
                </a:solidFill>
                <a:latin typeface="Consolas"/>
                <a:ea typeface="Consolas"/>
                <a:cs typeface="Consolas"/>
                <a:sym typeface="Consolas"/>
              </a:rPr>
              <a:t> </a:t>
            </a:r>
            <a:r>
              <a:rPr lang="en" sz="2400" b="0" i="0" u="none" strike="noStrike" cap="none">
                <a:solidFill>
                  <a:schemeClr val="dk1"/>
                </a:solidFill>
                <a:latin typeface="Consolas"/>
                <a:ea typeface="Consolas"/>
                <a:cs typeface="Consolas"/>
                <a:sym typeface="Consolas"/>
              </a:rPr>
              <a:t>minmax_scaling</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from mlxtend.preprocessing import minmax_scaling</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minmax_scaling(df, columns=['s1', 's2'])</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Original		       Scaled (In range of 0 and 1)</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086" name="Google Shape;2086;p276"/>
          <p:cNvPicPr preferRelativeResize="0"/>
          <p:nvPr/>
        </p:nvPicPr>
        <p:blipFill rotWithShape="1">
          <a:blip r:embed="rId3">
            <a:alphaModFix/>
          </a:blip>
          <a:srcRect/>
          <a:stretch/>
        </p:blipFill>
        <p:spPr>
          <a:xfrm>
            <a:off x="6651075" y="4976300"/>
            <a:ext cx="1629938" cy="3276650"/>
          </a:xfrm>
          <a:prstGeom prst="rect">
            <a:avLst/>
          </a:prstGeom>
          <a:noFill/>
          <a:ln>
            <a:noFill/>
          </a:ln>
        </p:spPr>
      </p:pic>
      <p:pic>
        <p:nvPicPr>
          <p:cNvPr id="2087" name="Google Shape;2087;p276"/>
          <p:cNvPicPr preferRelativeResize="0"/>
          <p:nvPr/>
        </p:nvPicPr>
        <p:blipFill rotWithShape="1">
          <a:blip r:embed="rId4">
            <a:alphaModFix/>
          </a:blip>
          <a:srcRect/>
          <a:stretch/>
        </p:blipFill>
        <p:spPr>
          <a:xfrm>
            <a:off x="3219975" y="4976312"/>
            <a:ext cx="1700525" cy="3276638"/>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27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93" name="Google Shape;2093;p27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Machine Learning, we handle various types of data like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Audio signals and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Pixel values for image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this data can include multiple dimensions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2098" name="Google Shape;2098;p27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099" name="Google Shape;2099;p27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We scale the values by calculating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many standard deviation is the value away from the mean</a:t>
            </a: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SAT scores ~ N(mean = 1500, SD = 300)</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ACT scores ~ N(mean = 21, SD = 5)</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1100"/>
              <a:buFont typeface="Arial"/>
              <a:buNone/>
            </a:pPr>
            <a:endParaRPr sz="3000" b="0" i="0" u="none" strike="noStrike" cap="none">
              <a:solidFill>
                <a:schemeClr val="dk1"/>
              </a:solidFill>
              <a:latin typeface="Gill Sans"/>
              <a:ea typeface="Gill Sans"/>
              <a:cs typeface="Gill Sans"/>
              <a:sym typeface="Gill Sans"/>
            </a:endParaRPr>
          </a:p>
        </p:txBody>
      </p:sp>
      <p:pic>
        <p:nvPicPr>
          <p:cNvPr id="2100" name="Google Shape;2100;p278"/>
          <p:cNvPicPr preferRelativeResize="0"/>
          <p:nvPr/>
        </p:nvPicPr>
        <p:blipFill rotWithShape="1">
          <a:blip r:embed="rId3">
            <a:alphaModFix/>
          </a:blip>
          <a:srcRect/>
          <a:stretch/>
        </p:blipFill>
        <p:spPr>
          <a:xfrm>
            <a:off x="5390150" y="5436825"/>
            <a:ext cx="6534600" cy="33774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27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06" name="Google Shape;2106;p27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general method of calculation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Calculate distribution mean and standard deviation for each feature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Subtract the mean from each feature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Divide the result from previous step of each feature by its standard deviation</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107" name="Google Shape;2107;p279"/>
          <p:cNvPicPr preferRelativeResize="0"/>
          <p:nvPr/>
        </p:nvPicPr>
        <p:blipFill rotWithShape="1">
          <a:blip r:embed="rId3">
            <a:alphaModFix/>
          </a:blip>
          <a:srcRect/>
          <a:stretch/>
        </p:blipFill>
        <p:spPr>
          <a:xfrm>
            <a:off x="5691413" y="6295687"/>
            <a:ext cx="3801725" cy="1746150"/>
          </a:xfrm>
          <a:prstGeom prst="rect">
            <a:avLst/>
          </a:prstGeom>
          <a:noFill/>
          <a:ln>
            <a:noFill/>
          </a:ln>
        </p:spPr>
      </p:pic>
      <p:sp>
        <p:nvSpPr>
          <p:cNvPr id="2108" name="Google Shape;2108;p279"/>
          <p:cNvSpPr txBox="1"/>
          <p:nvPr/>
        </p:nvSpPr>
        <p:spPr>
          <a:xfrm>
            <a:off x="907275" y="8235600"/>
            <a:ext cx="3384900" cy="5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Standardized Value</a:t>
            </a:r>
            <a:endParaRPr sz="3000" b="0" i="0" u="none" strike="noStrike" cap="none">
              <a:solidFill>
                <a:schemeClr val="dk1"/>
              </a:solidFill>
              <a:latin typeface="Gill Sans"/>
              <a:ea typeface="Gill Sans"/>
              <a:cs typeface="Gill Sans"/>
              <a:sym typeface="Gill Sans"/>
            </a:endParaRPr>
          </a:p>
        </p:txBody>
      </p:sp>
      <p:cxnSp>
        <p:nvCxnSpPr>
          <p:cNvPr id="2109" name="Google Shape;2109;p279"/>
          <p:cNvCxnSpPr/>
          <p:nvPr/>
        </p:nvCxnSpPr>
        <p:spPr>
          <a:xfrm rot="10800000" flipH="1">
            <a:off x="2669613" y="7346288"/>
            <a:ext cx="2176200" cy="10986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Statistical Inference</a:t>
            </a:r>
            <a:endParaRPr sz="5000" b="0" i="0" u="none" strike="noStrike" cap="none">
              <a:solidFill>
                <a:srgbClr val="606060"/>
              </a:solidFill>
              <a:latin typeface="Gill Sans"/>
              <a:ea typeface="Gill Sans"/>
              <a:cs typeface="Gill Sans"/>
              <a:sym typeface="Gill Sans"/>
            </a:endParaRPr>
          </a:p>
        </p:txBody>
      </p:sp>
      <p:sp>
        <p:nvSpPr>
          <p:cNvPr id="248" name="Google Shape;248;p40"/>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Brief introduction to Statistical Inference</a:t>
            </a:r>
            <a:endParaRPr sz="48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28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15" name="Google Shape;2115;p28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Standardization, features are rescaled</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that output will have the properties of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Standard normal distribution with</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Zero mean and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Unit variance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116" name="Google Shape;2116;p280"/>
          <p:cNvPicPr preferRelativeResize="0"/>
          <p:nvPr/>
        </p:nvPicPr>
        <p:blipFill rotWithShape="1">
          <a:blip r:embed="rId3">
            <a:alphaModFix/>
          </a:blip>
          <a:srcRect/>
          <a:stretch/>
        </p:blipFill>
        <p:spPr>
          <a:xfrm>
            <a:off x="3648525" y="6866437"/>
            <a:ext cx="5707860" cy="1169100"/>
          </a:xfrm>
          <a:prstGeom prst="rect">
            <a:avLst/>
          </a:prstGeom>
          <a:noFill/>
          <a:ln>
            <a:noFill/>
          </a:ln>
        </p:spPr>
      </p:pic>
      <p:sp>
        <p:nvSpPr>
          <p:cNvPr id="2117" name="Google Shape;2117;p280"/>
          <p:cNvSpPr txBox="1"/>
          <p:nvPr/>
        </p:nvSpPr>
        <p:spPr>
          <a:xfrm>
            <a:off x="907275" y="8235600"/>
            <a:ext cx="3384900" cy="5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Mean</a:t>
            </a:r>
            <a:endParaRPr sz="3000" b="0" i="0" u="none" strike="noStrike" cap="none">
              <a:solidFill>
                <a:schemeClr val="dk1"/>
              </a:solidFill>
              <a:latin typeface="Gill Sans"/>
              <a:ea typeface="Gill Sans"/>
              <a:cs typeface="Gill Sans"/>
              <a:sym typeface="Gill Sans"/>
            </a:endParaRPr>
          </a:p>
        </p:txBody>
      </p:sp>
      <p:cxnSp>
        <p:nvCxnSpPr>
          <p:cNvPr id="2118" name="Google Shape;2118;p280"/>
          <p:cNvCxnSpPr/>
          <p:nvPr/>
        </p:nvCxnSpPr>
        <p:spPr>
          <a:xfrm rot="10800000" flipH="1">
            <a:off x="2425225" y="7659825"/>
            <a:ext cx="1587900" cy="663000"/>
          </a:xfrm>
          <a:prstGeom prst="straightConnector1">
            <a:avLst/>
          </a:prstGeom>
          <a:noFill/>
          <a:ln w="38100" cap="flat" cmpd="sng">
            <a:solidFill>
              <a:schemeClr val="dk2"/>
            </a:solidFill>
            <a:prstDash val="solid"/>
            <a:round/>
            <a:headEnd type="none" w="sm" len="sm"/>
            <a:tailEnd type="triangle" w="med" len="med"/>
          </a:ln>
        </p:spPr>
      </p:cxnSp>
      <p:sp>
        <p:nvSpPr>
          <p:cNvPr id="2119" name="Google Shape;2119;p280"/>
          <p:cNvSpPr txBox="1"/>
          <p:nvPr/>
        </p:nvSpPr>
        <p:spPr>
          <a:xfrm>
            <a:off x="8370500" y="8235600"/>
            <a:ext cx="3384900" cy="5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Standard Deviation</a:t>
            </a:r>
            <a:endParaRPr sz="3000" b="0" i="0" u="none" strike="noStrike" cap="none">
              <a:solidFill>
                <a:schemeClr val="dk1"/>
              </a:solidFill>
              <a:latin typeface="Gill Sans"/>
              <a:ea typeface="Gill Sans"/>
              <a:cs typeface="Gill Sans"/>
              <a:sym typeface="Gill Sans"/>
            </a:endParaRPr>
          </a:p>
        </p:txBody>
      </p:sp>
      <p:cxnSp>
        <p:nvCxnSpPr>
          <p:cNvPr id="2120" name="Google Shape;2120;p280"/>
          <p:cNvCxnSpPr>
            <a:stCxn id="2119" idx="0"/>
          </p:cNvCxnSpPr>
          <p:nvPr/>
        </p:nvCxnSpPr>
        <p:spPr>
          <a:xfrm rot="10800000">
            <a:off x="7485350" y="7659900"/>
            <a:ext cx="2577600" cy="5757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28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26" name="Google Shape;2126;p28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Standardization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Scikit-Learn provides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StandardScaler</a:t>
            </a:r>
            <a:r>
              <a:rPr lang="en" sz="3000" b="0" i="0" u="none" strike="noStrike" cap="none">
                <a:solidFill>
                  <a:schemeClr val="dk1"/>
                </a:solidFill>
                <a:latin typeface="Gill Sans"/>
                <a:ea typeface="Gill Sans"/>
                <a:cs typeface="Gill Sans"/>
                <a:sym typeface="Gill Sans"/>
              </a:rPr>
              <a:t> class for standardization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28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32" name="Google Shape;2132;p28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Feature Scaling - Which One to Use?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Min-max scales in the range of [0,1]</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Standardization does not bound values to a specific range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may be problem for some algorithms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Example- Neural networks expect an input value ranging from 0 to 1</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learn more use cases as we proceed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28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38" name="Google Shape;2138;p283"/>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Transformation Pipelines</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28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44" name="Google Shape;2144;p28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As we can see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need many transformation steps to be executed in right order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use Scikit-Learn </a:t>
            </a:r>
            <a:r>
              <a:rPr lang="en" sz="3000" b="1" i="0" u="none" strike="noStrike" cap="none">
                <a:solidFill>
                  <a:schemeClr val="dk1"/>
                </a:solidFill>
                <a:latin typeface="Gill Sans"/>
                <a:ea typeface="Gill Sans"/>
                <a:cs typeface="Gill Sans"/>
                <a:sym typeface="Gill Sans"/>
              </a:rPr>
              <a:t>Pipeline</a:t>
            </a:r>
            <a:r>
              <a:rPr lang="en" sz="3000" b="0" i="0" u="none" strike="noStrike" cap="none">
                <a:solidFill>
                  <a:schemeClr val="dk1"/>
                </a:solidFill>
                <a:latin typeface="Gill Sans"/>
                <a:ea typeface="Gill Sans"/>
                <a:cs typeface="Gill Sans"/>
                <a:sym typeface="Gill Sans"/>
              </a:rPr>
              <a:t> class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For specifying sequence of transformations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p28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50" name="Google Shape;2150;p28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Pipeline for Numerical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build a pipeline for the numerical attributes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Steps we have done so far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Handle missing values - </a:t>
            </a:r>
            <a:r>
              <a:rPr lang="en" sz="3000" b="1" i="0" u="none" strike="noStrike" cap="none">
                <a:solidFill>
                  <a:schemeClr val="dk1"/>
                </a:solidFill>
                <a:latin typeface="Gill Sans"/>
                <a:ea typeface="Gill Sans"/>
                <a:cs typeface="Gill Sans"/>
                <a:sym typeface="Gill Sans"/>
              </a:rPr>
              <a:t>SimpleImputer </a:t>
            </a:r>
            <a:r>
              <a:rPr lang="en" sz="3000" b="0" i="0" u="none" strike="noStrike" cap="none">
                <a:solidFill>
                  <a:schemeClr val="dk1"/>
                </a:solidFill>
                <a:latin typeface="Gill Sans"/>
                <a:ea typeface="Gill Sans"/>
                <a:cs typeface="Gill Sans"/>
                <a:sym typeface="Gill Sans"/>
              </a:rPr>
              <a:t>class with strategy as median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Custom transformer for combining attributes - </a:t>
            </a:r>
            <a:r>
              <a:rPr lang="en" sz="3000" b="1" i="0" u="none" strike="noStrike" cap="none">
                <a:solidFill>
                  <a:schemeClr val="dk1"/>
                </a:solidFill>
                <a:latin typeface="Gill Sans"/>
                <a:ea typeface="Gill Sans"/>
                <a:cs typeface="Gill Sans"/>
                <a:sym typeface="Gill Sans"/>
              </a:rPr>
              <a:t>CombinedAttributesAdder</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Feature Scaling - </a:t>
            </a:r>
            <a:r>
              <a:rPr lang="en" sz="3000" b="1" i="0" u="none" strike="noStrike" cap="none">
                <a:solidFill>
                  <a:schemeClr val="dk1"/>
                </a:solidFill>
                <a:latin typeface="Gill Sans"/>
                <a:ea typeface="Gill Sans"/>
                <a:cs typeface="Gill Sans"/>
                <a:sym typeface="Gill Sans"/>
              </a:rPr>
              <a:t>StandardScaler</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28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56" name="Google Shape;2156;p28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Pipeline for Numerical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build a pipeline for the numerical attributes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from sklearn.pipeline import </a:t>
            </a:r>
            <a:r>
              <a:rPr lang="en" sz="2400" b="1" i="0" u="none" strike="noStrike" cap="none">
                <a:solidFill>
                  <a:schemeClr val="dk1"/>
                </a:solidFill>
                <a:latin typeface="Consolas"/>
                <a:ea typeface="Consolas"/>
                <a:cs typeface="Consolas"/>
                <a:sym typeface="Consolas"/>
              </a:rPr>
              <a:t>Pipeline</a:t>
            </a:r>
            <a:endParaRPr sz="24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from sklearn.preprocessing import </a:t>
            </a:r>
            <a:r>
              <a:rPr lang="en" sz="2400" b="1" i="0" u="none" strike="noStrike" cap="none">
                <a:solidFill>
                  <a:schemeClr val="dk1"/>
                </a:solidFill>
                <a:latin typeface="Consolas"/>
                <a:ea typeface="Consolas"/>
                <a:cs typeface="Consolas"/>
                <a:sym typeface="Consolas"/>
              </a:rPr>
              <a:t>StandardScaler</a:t>
            </a:r>
            <a:endParaRPr sz="24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num_pipeline = </a:t>
            </a:r>
            <a:r>
              <a:rPr lang="en" sz="2400" b="1" i="0" u="none" strike="noStrike" cap="none">
                <a:solidFill>
                  <a:schemeClr val="dk1"/>
                </a:solidFill>
                <a:latin typeface="Consolas"/>
                <a:ea typeface="Consolas"/>
                <a:cs typeface="Consolas"/>
                <a:sym typeface="Consolas"/>
              </a:rPr>
              <a:t>Pipeline</a:t>
            </a: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('imputer', </a:t>
            </a:r>
            <a:r>
              <a:rPr lang="en" sz="2400" b="1" i="0" u="none" strike="noStrike" cap="none">
                <a:solidFill>
                  <a:schemeClr val="dk1"/>
                </a:solidFill>
                <a:latin typeface="Consolas"/>
                <a:ea typeface="Consolas"/>
                <a:cs typeface="Consolas"/>
                <a:sym typeface="Consolas"/>
              </a:rPr>
              <a:t>SimpleImputer</a:t>
            </a:r>
            <a:r>
              <a:rPr lang="en" sz="2400" b="0" i="0" u="none" strike="noStrike" cap="none">
                <a:solidFill>
                  <a:schemeClr val="dk1"/>
                </a:solidFill>
                <a:latin typeface="Consolas"/>
                <a:ea typeface="Consolas"/>
                <a:cs typeface="Consolas"/>
                <a:sym typeface="Consolas"/>
              </a:rPr>
              <a:t>(strategy="median")), </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('attribs_adder', </a:t>
            </a:r>
            <a:r>
              <a:rPr lang="en" sz="2400" b="1" i="0" u="none" strike="noStrike" cap="none">
                <a:solidFill>
                  <a:schemeClr val="dk1"/>
                </a:solidFill>
                <a:latin typeface="Consolas"/>
                <a:ea typeface="Consolas"/>
                <a:cs typeface="Consolas"/>
                <a:sym typeface="Consolas"/>
              </a:rPr>
              <a:t>CombinedAttributesAdder</a:t>
            </a: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('std_scaler', </a:t>
            </a:r>
            <a:r>
              <a:rPr lang="en" sz="2400" b="1" i="0" u="none" strike="noStrike" cap="none">
                <a:solidFill>
                  <a:schemeClr val="dk1"/>
                </a:solidFill>
                <a:latin typeface="Consolas"/>
                <a:ea typeface="Consolas"/>
                <a:cs typeface="Consolas"/>
                <a:sym typeface="Consolas"/>
              </a:rPr>
              <a:t>StandardScaler</a:t>
            </a: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45720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housing_num_tr = num_pipeline.</a:t>
            </a:r>
            <a:r>
              <a:rPr lang="en" sz="2400" b="1" i="0" u="none" strike="noStrike" cap="none">
                <a:solidFill>
                  <a:schemeClr val="dk1"/>
                </a:solidFill>
                <a:latin typeface="Consolas"/>
                <a:ea typeface="Consolas"/>
                <a:cs typeface="Consolas"/>
                <a:sym typeface="Consolas"/>
              </a:rPr>
              <a:t>fit_transform</a:t>
            </a:r>
            <a:r>
              <a:rPr lang="en" sz="2400" b="0" i="0" u="none" strike="noStrike" cap="none">
                <a:solidFill>
                  <a:schemeClr val="dk1"/>
                </a:solidFill>
                <a:latin typeface="Consolas"/>
                <a:ea typeface="Consolas"/>
                <a:cs typeface="Consolas"/>
                <a:sym typeface="Consolas"/>
              </a:rPr>
              <a:t>(housing_num)</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28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62" name="Google Shape;2162;p28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Pipeline for Numerical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Pipeline constructor takes a list of name/estimator pairs defining a sequence of steps.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All but the last estimator must be transformers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914400" marR="0" lvl="0" indent="45720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num_pipeline = Pipeline([</a:t>
            </a:r>
            <a:endParaRPr sz="3000" b="0" i="0" u="none" strike="noStrike" cap="none">
              <a:solidFill>
                <a:schemeClr val="dk1"/>
              </a:solidFill>
              <a:latin typeface="Consolas"/>
              <a:ea typeface="Consolas"/>
              <a:cs typeface="Consolas"/>
              <a:sym typeface="Consolas"/>
            </a:endParaRPr>
          </a:p>
          <a:p>
            <a:pPr marL="1371600" marR="0" lvl="0" indent="45720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a:t>
            </a:r>
            <a:r>
              <a:rPr lang="en" sz="3000" b="1" i="0" u="none" strike="noStrike" cap="none">
                <a:solidFill>
                  <a:schemeClr val="dk1"/>
                </a:solidFill>
                <a:latin typeface="Consolas"/>
                <a:ea typeface="Consolas"/>
                <a:cs typeface="Consolas"/>
                <a:sym typeface="Consolas"/>
              </a:rPr>
              <a:t>'imputer'</a:t>
            </a:r>
            <a:r>
              <a:rPr lang="en" sz="3000" b="0" i="0" u="none" strike="noStrike" cap="none">
                <a:solidFill>
                  <a:schemeClr val="dk1"/>
                </a:solidFill>
                <a:latin typeface="Consolas"/>
                <a:ea typeface="Consolas"/>
                <a:cs typeface="Consolas"/>
                <a:sym typeface="Consolas"/>
              </a:rPr>
              <a:t>, </a:t>
            </a:r>
            <a:r>
              <a:rPr lang="en" sz="3000" b="1" i="0" u="none" strike="noStrike" cap="none">
                <a:solidFill>
                  <a:schemeClr val="dk1"/>
                </a:solidFill>
                <a:latin typeface="Consolas"/>
                <a:ea typeface="Consolas"/>
                <a:cs typeface="Consolas"/>
                <a:sym typeface="Consolas"/>
              </a:rPr>
              <a:t>SimpleImputer</a:t>
            </a:r>
            <a:r>
              <a:rPr lang="en" sz="3000" b="0" i="0" u="none" strike="noStrike" cap="none">
                <a:solidFill>
                  <a:schemeClr val="dk1"/>
                </a:solidFill>
                <a:latin typeface="Consolas"/>
                <a:ea typeface="Consolas"/>
                <a:cs typeface="Consolas"/>
                <a:sym typeface="Consolas"/>
              </a:rPr>
              <a:t>(strategy="median")), </a:t>
            </a:r>
            <a:endParaRPr sz="3000" b="0" i="0" u="none" strike="noStrike" cap="none">
              <a:solidFill>
                <a:schemeClr val="dk1"/>
              </a:solidFill>
              <a:latin typeface="Consolas"/>
              <a:ea typeface="Consolas"/>
              <a:cs typeface="Consolas"/>
              <a:sym typeface="Consolas"/>
            </a:endParaRPr>
          </a:p>
          <a:p>
            <a:pPr marL="182880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a:t>
            </a:r>
            <a:endParaRPr sz="3000" b="0" i="0" u="none" strike="noStrike" cap="none">
              <a:solidFill>
                <a:schemeClr val="dk1"/>
              </a:solidFill>
              <a:latin typeface="Consolas"/>
              <a:ea typeface="Consolas"/>
              <a:cs typeface="Consolas"/>
              <a:sym typeface="Consolas"/>
            </a:endParaRPr>
          </a:p>
          <a:p>
            <a:pPr marL="1371600" marR="0" lvl="0" indent="45720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
        <p:nvSpPr>
          <p:cNvPr id="2163" name="Google Shape;2163;p287"/>
          <p:cNvSpPr txBox="1"/>
          <p:nvPr/>
        </p:nvSpPr>
        <p:spPr>
          <a:xfrm>
            <a:off x="508000" y="8060975"/>
            <a:ext cx="2781900" cy="41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Name</a:t>
            </a:r>
            <a:endParaRPr sz="3000" b="0" i="0" u="none" strike="noStrike" cap="none">
              <a:solidFill>
                <a:schemeClr val="dk1"/>
              </a:solidFill>
              <a:latin typeface="Gill Sans"/>
              <a:ea typeface="Gill Sans"/>
              <a:cs typeface="Gill Sans"/>
              <a:sym typeface="Gill Sans"/>
            </a:endParaRPr>
          </a:p>
        </p:txBody>
      </p:sp>
      <p:sp>
        <p:nvSpPr>
          <p:cNvPr id="2164" name="Google Shape;2164;p287"/>
          <p:cNvSpPr txBox="1"/>
          <p:nvPr/>
        </p:nvSpPr>
        <p:spPr>
          <a:xfrm>
            <a:off x="6375150" y="8060975"/>
            <a:ext cx="2781900" cy="41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Estimator</a:t>
            </a:r>
            <a:endParaRPr sz="3000" b="0" i="0" u="none" strike="noStrike" cap="none">
              <a:solidFill>
                <a:schemeClr val="dk1"/>
              </a:solidFill>
              <a:latin typeface="Gill Sans"/>
              <a:ea typeface="Gill Sans"/>
              <a:cs typeface="Gill Sans"/>
              <a:sym typeface="Gill Sans"/>
            </a:endParaRPr>
          </a:p>
        </p:txBody>
      </p:sp>
      <p:cxnSp>
        <p:nvCxnSpPr>
          <p:cNvPr id="2165" name="Google Shape;2165;p287"/>
          <p:cNvCxnSpPr>
            <a:stCxn id="2163" idx="0"/>
          </p:cNvCxnSpPr>
          <p:nvPr/>
        </p:nvCxnSpPr>
        <p:spPr>
          <a:xfrm rot="10800000" flipH="1">
            <a:off x="1898950" y="6049775"/>
            <a:ext cx="983700" cy="2011200"/>
          </a:xfrm>
          <a:prstGeom prst="straightConnector1">
            <a:avLst/>
          </a:prstGeom>
          <a:noFill/>
          <a:ln w="38100" cap="flat" cmpd="sng">
            <a:solidFill>
              <a:schemeClr val="dk2"/>
            </a:solidFill>
            <a:prstDash val="solid"/>
            <a:round/>
            <a:headEnd type="none" w="sm" len="sm"/>
            <a:tailEnd type="triangle" w="med" len="med"/>
          </a:ln>
        </p:spPr>
      </p:cxnSp>
      <p:cxnSp>
        <p:nvCxnSpPr>
          <p:cNvPr id="2166" name="Google Shape;2166;p287"/>
          <p:cNvCxnSpPr>
            <a:stCxn id="2164" idx="0"/>
          </p:cNvCxnSpPr>
          <p:nvPr/>
        </p:nvCxnSpPr>
        <p:spPr>
          <a:xfrm rot="10800000">
            <a:off x="5932800" y="6066575"/>
            <a:ext cx="1833300" cy="19944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28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72" name="Google Shape;2172;p28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we call the the pipeline’s fit() method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calls fit_transform() sequentially on all transformers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Passing the output of each call as the parameter to the next transformer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Until it reaches the final estimator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For the final estimator it just calls the fit() method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8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78" name="Google Shape;2178;p28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DataFrameSelector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Scikit-Learn doesn't handle DataFrames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to select columns from pipeline?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create a class </a:t>
            </a:r>
            <a:r>
              <a:rPr lang="en" sz="3000" b="1" i="0" u="none" strike="noStrike" cap="none">
                <a:solidFill>
                  <a:schemeClr val="dk1"/>
                </a:solidFill>
                <a:latin typeface="Gill Sans"/>
                <a:ea typeface="Gill Sans"/>
                <a:cs typeface="Gill Sans"/>
                <a:sym typeface="Gill Sans"/>
              </a:rPr>
              <a:t>DataFrameSelector</a:t>
            </a: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select numerical or categorical columns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Types of Variables</a:t>
            </a:r>
            <a:endParaRPr sz="5000" b="0" i="0" u="none" strike="noStrike" cap="none">
              <a:solidFill>
                <a:srgbClr val="606060"/>
              </a:solidFill>
              <a:latin typeface="Gill Sans"/>
              <a:ea typeface="Gill Sans"/>
              <a:cs typeface="Gill Sans"/>
              <a:sym typeface="Gill Sans"/>
            </a:endParaRPr>
          </a:p>
        </p:txBody>
      </p:sp>
      <p:sp>
        <p:nvSpPr>
          <p:cNvPr id="254" name="Google Shape;254;p41"/>
          <p:cNvSpPr txBox="1"/>
          <p:nvPr/>
        </p:nvSpPr>
        <p:spPr>
          <a:xfrm>
            <a:off x="529600" y="7584550"/>
            <a:ext cx="3269100" cy="90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1"/>
          <p:cNvSpPr/>
          <p:nvPr/>
        </p:nvSpPr>
        <p:spPr>
          <a:xfrm>
            <a:off x="5389850" y="2542975"/>
            <a:ext cx="2225100" cy="46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All variables</a:t>
            </a:r>
            <a:endParaRPr sz="1800" b="0" i="0" u="none" strike="noStrike" cap="none">
              <a:solidFill>
                <a:srgbClr val="000000"/>
              </a:solidFill>
              <a:latin typeface="Arial"/>
              <a:ea typeface="Arial"/>
              <a:cs typeface="Arial"/>
              <a:sym typeface="Arial"/>
            </a:endParaRPr>
          </a:p>
        </p:txBody>
      </p:sp>
      <p:sp>
        <p:nvSpPr>
          <p:cNvPr id="256" name="Google Shape;256;p41"/>
          <p:cNvSpPr/>
          <p:nvPr/>
        </p:nvSpPr>
        <p:spPr>
          <a:xfrm>
            <a:off x="8352900" y="4435300"/>
            <a:ext cx="2225100" cy="468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Categorical</a:t>
            </a:r>
            <a:endParaRPr sz="1800" b="0" i="0" u="none" strike="noStrike" cap="none">
              <a:solidFill>
                <a:srgbClr val="000000"/>
              </a:solidFill>
              <a:latin typeface="Arial"/>
              <a:ea typeface="Arial"/>
              <a:cs typeface="Arial"/>
              <a:sym typeface="Arial"/>
            </a:endParaRPr>
          </a:p>
        </p:txBody>
      </p:sp>
      <p:sp>
        <p:nvSpPr>
          <p:cNvPr id="257" name="Google Shape;257;p41"/>
          <p:cNvSpPr/>
          <p:nvPr/>
        </p:nvSpPr>
        <p:spPr>
          <a:xfrm>
            <a:off x="10161575" y="6277425"/>
            <a:ext cx="2225100" cy="468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Ordinal</a:t>
            </a:r>
            <a:endParaRPr sz="1800" b="0" i="0" u="none" strike="noStrike" cap="none">
              <a:solidFill>
                <a:srgbClr val="000000"/>
              </a:solidFill>
              <a:latin typeface="Arial"/>
              <a:ea typeface="Arial"/>
              <a:cs typeface="Arial"/>
              <a:sym typeface="Arial"/>
            </a:endParaRPr>
          </a:p>
        </p:txBody>
      </p:sp>
      <p:sp>
        <p:nvSpPr>
          <p:cNvPr id="258" name="Google Shape;258;p41"/>
          <p:cNvSpPr/>
          <p:nvPr/>
        </p:nvSpPr>
        <p:spPr>
          <a:xfrm>
            <a:off x="6700300" y="6277425"/>
            <a:ext cx="2225100" cy="4686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Regular Categorical</a:t>
            </a:r>
            <a:endParaRPr sz="1800" b="0" i="0" u="none" strike="noStrike" cap="none">
              <a:solidFill>
                <a:srgbClr val="000000"/>
              </a:solidFill>
              <a:latin typeface="Arial"/>
              <a:ea typeface="Arial"/>
              <a:cs typeface="Arial"/>
              <a:sym typeface="Arial"/>
            </a:endParaRPr>
          </a:p>
        </p:txBody>
      </p:sp>
      <p:sp>
        <p:nvSpPr>
          <p:cNvPr id="259" name="Google Shape;259;p41"/>
          <p:cNvSpPr/>
          <p:nvPr/>
        </p:nvSpPr>
        <p:spPr>
          <a:xfrm>
            <a:off x="1963875" y="4435300"/>
            <a:ext cx="2225100" cy="46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Numerical</a:t>
            </a:r>
            <a:endParaRPr sz="1800" b="0" i="0" u="none" strike="noStrike" cap="none">
              <a:solidFill>
                <a:srgbClr val="000000"/>
              </a:solidFill>
              <a:latin typeface="Arial"/>
              <a:ea typeface="Arial"/>
              <a:cs typeface="Arial"/>
              <a:sym typeface="Arial"/>
            </a:endParaRPr>
          </a:p>
        </p:txBody>
      </p:sp>
      <p:sp>
        <p:nvSpPr>
          <p:cNvPr id="260" name="Google Shape;260;p41"/>
          <p:cNvSpPr/>
          <p:nvPr/>
        </p:nvSpPr>
        <p:spPr>
          <a:xfrm>
            <a:off x="3772550" y="6277425"/>
            <a:ext cx="2225100" cy="46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Discrete</a:t>
            </a:r>
            <a:endParaRPr sz="1800" b="0" i="0" u="none" strike="noStrike" cap="none">
              <a:solidFill>
                <a:srgbClr val="000000"/>
              </a:solidFill>
              <a:latin typeface="Arial"/>
              <a:ea typeface="Arial"/>
              <a:cs typeface="Arial"/>
              <a:sym typeface="Arial"/>
            </a:endParaRPr>
          </a:p>
        </p:txBody>
      </p:sp>
      <p:sp>
        <p:nvSpPr>
          <p:cNvPr id="261" name="Google Shape;261;p41"/>
          <p:cNvSpPr/>
          <p:nvPr/>
        </p:nvSpPr>
        <p:spPr>
          <a:xfrm>
            <a:off x="311275" y="6277425"/>
            <a:ext cx="2225100" cy="46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Continuous</a:t>
            </a:r>
            <a:endParaRPr sz="1800" b="0" i="0" u="none" strike="noStrike" cap="none">
              <a:solidFill>
                <a:srgbClr val="000000"/>
              </a:solidFill>
              <a:latin typeface="Arial"/>
              <a:ea typeface="Arial"/>
              <a:cs typeface="Arial"/>
              <a:sym typeface="Arial"/>
            </a:endParaRPr>
          </a:p>
        </p:txBody>
      </p:sp>
      <p:cxnSp>
        <p:nvCxnSpPr>
          <p:cNvPr id="262" name="Google Shape;262;p41"/>
          <p:cNvCxnSpPr>
            <a:stCxn id="255" idx="2"/>
            <a:endCxn id="259" idx="0"/>
          </p:cNvCxnSpPr>
          <p:nvPr/>
        </p:nvCxnSpPr>
        <p:spPr>
          <a:xfrm flipH="1">
            <a:off x="3076400" y="3011575"/>
            <a:ext cx="3426000" cy="1423800"/>
          </a:xfrm>
          <a:prstGeom prst="straightConnector1">
            <a:avLst/>
          </a:prstGeom>
          <a:noFill/>
          <a:ln w="9525" cap="flat" cmpd="sng">
            <a:solidFill>
              <a:schemeClr val="dk2"/>
            </a:solidFill>
            <a:prstDash val="solid"/>
            <a:round/>
            <a:headEnd type="none" w="sm" len="sm"/>
            <a:tailEnd type="triangle" w="med" len="med"/>
          </a:ln>
        </p:spPr>
      </p:cxnSp>
      <p:cxnSp>
        <p:nvCxnSpPr>
          <p:cNvPr id="263" name="Google Shape;263;p41"/>
          <p:cNvCxnSpPr>
            <a:stCxn id="259" idx="2"/>
            <a:endCxn id="261" idx="0"/>
          </p:cNvCxnSpPr>
          <p:nvPr/>
        </p:nvCxnSpPr>
        <p:spPr>
          <a:xfrm flipH="1">
            <a:off x="1423725" y="4903900"/>
            <a:ext cx="1652700" cy="1373400"/>
          </a:xfrm>
          <a:prstGeom prst="straightConnector1">
            <a:avLst/>
          </a:prstGeom>
          <a:noFill/>
          <a:ln w="9525" cap="flat" cmpd="sng">
            <a:solidFill>
              <a:schemeClr val="dk2"/>
            </a:solidFill>
            <a:prstDash val="solid"/>
            <a:round/>
            <a:headEnd type="none" w="sm" len="sm"/>
            <a:tailEnd type="triangle" w="med" len="med"/>
          </a:ln>
        </p:spPr>
      </p:cxnSp>
      <p:cxnSp>
        <p:nvCxnSpPr>
          <p:cNvPr id="264" name="Google Shape;264;p41"/>
          <p:cNvCxnSpPr>
            <a:stCxn id="259" idx="2"/>
            <a:endCxn id="260" idx="0"/>
          </p:cNvCxnSpPr>
          <p:nvPr/>
        </p:nvCxnSpPr>
        <p:spPr>
          <a:xfrm>
            <a:off x="3076425" y="4903900"/>
            <a:ext cx="1808700" cy="1373400"/>
          </a:xfrm>
          <a:prstGeom prst="straightConnector1">
            <a:avLst/>
          </a:prstGeom>
          <a:noFill/>
          <a:ln w="9525" cap="flat" cmpd="sng">
            <a:solidFill>
              <a:schemeClr val="dk2"/>
            </a:solidFill>
            <a:prstDash val="solid"/>
            <a:round/>
            <a:headEnd type="none" w="sm" len="sm"/>
            <a:tailEnd type="triangle" w="med" len="med"/>
          </a:ln>
        </p:spPr>
      </p:cxnSp>
      <p:cxnSp>
        <p:nvCxnSpPr>
          <p:cNvPr id="265" name="Google Shape;265;p41"/>
          <p:cNvCxnSpPr>
            <a:stCxn id="255" idx="2"/>
            <a:endCxn id="256" idx="0"/>
          </p:cNvCxnSpPr>
          <p:nvPr/>
        </p:nvCxnSpPr>
        <p:spPr>
          <a:xfrm>
            <a:off x="6502400" y="3011575"/>
            <a:ext cx="2963100" cy="1423800"/>
          </a:xfrm>
          <a:prstGeom prst="straightConnector1">
            <a:avLst/>
          </a:prstGeom>
          <a:noFill/>
          <a:ln w="9525" cap="flat" cmpd="sng">
            <a:solidFill>
              <a:schemeClr val="dk2"/>
            </a:solidFill>
            <a:prstDash val="solid"/>
            <a:round/>
            <a:headEnd type="none" w="sm" len="sm"/>
            <a:tailEnd type="triangle" w="med" len="med"/>
          </a:ln>
        </p:spPr>
      </p:cxnSp>
      <p:cxnSp>
        <p:nvCxnSpPr>
          <p:cNvPr id="266" name="Google Shape;266;p41"/>
          <p:cNvCxnSpPr>
            <a:endCxn id="258" idx="0"/>
          </p:cNvCxnSpPr>
          <p:nvPr/>
        </p:nvCxnSpPr>
        <p:spPr>
          <a:xfrm flipH="1">
            <a:off x="7812850" y="4904025"/>
            <a:ext cx="1652700" cy="1373400"/>
          </a:xfrm>
          <a:prstGeom prst="straightConnector1">
            <a:avLst/>
          </a:prstGeom>
          <a:noFill/>
          <a:ln w="9525" cap="flat" cmpd="sng">
            <a:solidFill>
              <a:schemeClr val="dk2"/>
            </a:solidFill>
            <a:prstDash val="solid"/>
            <a:round/>
            <a:headEnd type="none" w="sm" len="sm"/>
            <a:tailEnd type="triangle" w="med" len="med"/>
          </a:ln>
        </p:spPr>
      </p:cxnSp>
      <p:cxnSp>
        <p:nvCxnSpPr>
          <p:cNvPr id="267" name="Google Shape;267;p41"/>
          <p:cNvCxnSpPr>
            <a:stCxn id="256" idx="2"/>
            <a:endCxn id="257" idx="0"/>
          </p:cNvCxnSpPr>
          <p:nvPr/>
        </p:nvCxnSpPr>
        <p:spPr>
          <a:xfrm>
            <a:off x="9465450" y="4903900"/>
            <a:ext cx="1808700" cy="1373400"/>
          </a:xfrm>
          <a:prstGeom prst="straightConnector1">
            <a:avLst/>
          </a:prstGeom>
          <a:noFill/>
          <a:ln w="9525" cap="flat" cmpd="sng">
            <a:solidFill>
              <a:schemeClr val="dk2"/>
            </a:solidFill>
            <a:prstDash val="solid"/>
            <a:round/>
            <a:headEnd type="none" w="sm" len="sm"/>
            <a:tailEnd type="triangle" w="med" len="med"/>
          </a:ln>
        </p:spPr>
      </p:cxnSp>
      <p:sp>
        <p:nvSpPr>
          <p:cNvPr id="268" name="Google Shape;268;p41"/>
          <p:cNvSpPr txBox="1"/>
          <p:nvPr/>
        </p:nvSpPr>
        <p:spPr>
          <a:xfrm>
            <a:off x="10124825" y="6942950"/>
            <a:ext cx="2298600" cy="107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Levels have an inherent ordering</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29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84" name="Google Shape;2184;p29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DataFrameSelector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class DataFrameSelector(BaseEstimator, TransformerMixin):</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def __init__(self, attribute_names):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self.attribute_names = attribute_names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def fit(self, X, y=None):</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return self</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def transform(self, X):</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return X[self.attribute_names].values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29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90" name="Google Shape;2190;p29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Pipeline for Numerical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final pipeline for Numerical attributes looks like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num_attribs = list(housing_num)</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num_pipeline = Pipeline([</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('selector', </a:t>
            </a:r>
            <a:r>
              <a:rPr lang="en" sz="2400" b="1" i="0" u="none" strike="noStrike" cap="none">
                <a:solidFill>
                  <a:schemeClr val="dk1"/>
                </a:solidFill>
                <a:latin typeface="Consolas"/>
                <a:ea typeface="Consolas"/>
                <a:cs typeface="Consolas"/>
                <a:sym typeface="Consolas"/>
              </a:rPr>
              <a:t>DataFrameSelector</a:t>
            </a:r>
            <a:r>
              <a:rPr lang="en" sz="2400" b="0" i="0" u="none" strike="noStrike" cap="none">
                <a:solidFill>
                  <a:schemeClr val="dk1"/>
                </a:solidFill>
                <a:latin typeface="Consolas"/>
                <a:ea typeface="Consolas"/>
                <a:cs typeface="Consolas"/>
                <a:sym typeface="Consolas"/>
              </a:rPr>
              <a:t>(num_attribs)),</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('imputer', </a:t>
            </a:r>
            <a:r>
              <a:rPr lang="en" sz="2400" b="1" i="0" u="none" strike="noStrike" cap="none">
                <a:solidFill>
                  <a:schemeClr val="dk1"/>
                </a:solidFill>
                <a:latin typeface="Consolas"/>
                <a:ea typeface="Consolas"/>
                <a:cs typeface="Consolas"/>
                <a:sym typeface="Consolas"/>
              </a:rPr>
              <a:t>SimpleImputer</a:t>
            </a:r>
            <a:r>
              <a:rPr lang="en" sz="2400" b="0" i="0" u="none" strike="noStrike" cap="none">
                <a:solidFill>
                  <a:schemeClr val="dk1"/>
                </a:solidFill>
                <a:latin typeface="Consolas"/>
                <a:ea typeface="Consolas"/>
                <a:cs typeface="Consolas"/>
                <a:sym typeface="Consolas"/>
              </a:rPr>
              <a:t>(strategy="median")),</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('attribs_adder', </a:t>
            </a:r>
            <a:r>
              <a:rPr lang="en" sz="2400" b="1" i="0" u="none" strike="noStrike" cap="none">
                <a:solidFill>
                  <a:schemeClr val="dk1"/>
                </a:solidFill>
                <a:latin typeface="Consolas"/>
                <a:ea typeface="Consolas"/>
                <a:cs typeface="Consolas"/>
                <a:sym typeface="Consolas"/>
              </a:rPr>
              <a:t>CombinedAttributesAdder</a:t>
            </a: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45720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('std_scaler', </a:t>
            </a:r>
            <a:r>
              <a:rPr lang="en" sz="2400" b="1" i="0" u="none" strike="noStrike" cap="none">
                <a:solidFill>
                  <a:schemeClr val="dk1"/>
                </a:solidFill>
                <a:latin typeface="Consolas"/>
                <a:ea typeface="Consolas"/>
                <a:cs typeface="Consolas"/>
                <a:sym typeface="Consolas"/>
              </a:rPr>
              <a:t>StandardScaler</a:t>
            </a: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0" marR="0" lvl="0" indent="45720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29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196" name="Google Shape;2196;p29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Pipeline for Categorical Attributes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final pipeline for categorical attributes looks like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cat_attribs = ["ocean_proximity"]</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cat_pipeline = Pipeline([</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('selector', </a:t>
            </a:r>
            <a:r>
              <a:rPr lang="en" sz="2400" b="1" i="0" u="none" strike="noStrike" cap="none">
                <a:solidFill>
                  <a:schemeClr val="dk1"/>
                </a:solidFill>
                <a:latin typeface="Consolas"/>
                <a:ea typeface="Consolas"/>
                <a:cs typeface="Consolas"/>
                <a:sym typeface="Consolas"/>
              </a:rPr>
              <a:t>DataFrameSelector</a:t>
            </a:r>
            <a:r>
              <a:rPr lang="en" sz="2400" b="0" i="0" u="none" strike="noStrike" cap="none">
                <a:solidFill>
                  <a:schemeClr val="dk1"/>
                </a:solidFill>
                <a:latin typeface="Consolas"/>
                <a:ea typeface="Consolas"/>
                <a:cs typeface="Consolas"/>
                <a:sym typeface="Consolas"/>
              </a:rPr>
              <a:t>(cat_attribs)),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('cat_encoder', </a:t>
            </a:r>
            <a:r>
              <a:rPr lang="en" sz="2400" b="1" i="0" u="none" strike="noStrike" cap="none">
                <a:solidFill>
                  <a:schemeClr val="dk1"/>
                </a:solidFill>
                <a:latin typeface="Consolas"/>
                <a:ea typeface="Consolas"/>
                <a:cs typeface="Consolas"/>
                <a:sym typeface="Consolas"/>
              </a:rPr>
              <a:t>CategoricalEncoder</a:t>
            </a:r>
            <a:r>
              <a:rPr lang="en" sz="2400" b="0" i="0" u="none" strike="noStrike" cap="none">
                <a:solidFill>
                  <a:schemeClr val="dk1"/>
                </a:solidFill>
                <a:latin typeface="Consolas"/>
                <a:ea typeface="Consolas"/>
                <a:cs typeface="Consolas"/>
                <a:sym typeface="Consolas"/>
              </a:rPr>
              <a:t>(encoding="onehot-dense")),</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29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202" name="Google Shape;2202;p29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Full Pipeline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Combine the </a:t>
            </a:r>
            <a:r>
              <a:rPr lang="en" sz="3000" b="0" i="0" u="none" strike="noStrike" cap="none">
                <a:solidFill>
                  <a:schemeClr val="dk1"/>
                </a:solidFill>
                <a:latin typeface="Consolas"/>
                <a:ea typeface="Consolas"/>
                <a:cs typeface="Consolas"/>
                <a:sym typeface="Consolas"/>
              </a:rPr>
              <a:t>num_pipeline</a:t>
            </a:r>
            <a:r>
              <a:rPr lang="en" sz="3000" b="0" i="0" u="none" strike="noStrike" cap="none">
                <a:solidFill>
                  <a:schemeClr val="dk1"/>
                </a:solidFill>
                <a:latin typeface="Gill Sans"/>
                <a:ea typeface="Gill Sans"/>
                <a:cs typeface="Gill Sans"/>
                <a:sym typeface="Gill Sans"/>
              </a:rPr>
              <a:t> and </a:t>
            </a:r>
            <a:r>
              <a:rPr lang="en" sz="3000" b="0" i="0" u="none" strike="noStrike" cap="none">
                <a:solidFill>
                  <a:schemeClr val="dk1"/>
                </a:solidFill>
                <a:latin typeface="Consolas"/>
                <a:ea typeface="Consolas"/>
                <a:cs typeface="Consolas"/>
                <a:sym typeface="Consolas"/>
              </a:rPr>
              <a:t>cat_pipeline</a:t>
            </a:r>
            <a:r>
              <a:rPr lang="en" sz="3000" b="0" i="0" u="none" strike="noStrike" cap="none">
                <a:solidFill>
                  <a:schemeClr val="dk1"/>
                </a:solidFill>
                <a:latin typeface="Gill Sans"/>
                <a:ea typeface="Gill Sans"/>
                <a:cs typeface="Gill Sans"/>
                <a:sym typeface="Gill Sans"/>
              </a:rPr>
              <a:t> using Scikit-Learn </a:t>
            </a:r>
            <a:r>
              <a:rPr lang="en" sz="3000" b="1" i="0" u="none" strike="noStrike" cap="none">
                <a:solidFill>
                  <a:schemeClr val="dk1"/>
                </a:solidFill>
                <a:latin typeface="Gill Sans"/>
                <a:ea typeface="Gill Sans"/>
                <a:cs typeface="Gill Sans"/>
                <a:sym typeface="Gill Sans"/>
              </a:rPr>
              <a:t>FeatureUnion</a:t>
            </a:r>
            <a:r>
              <a:rPr lang="en" sz="3000" b="0" i="0" u="none" strike="noStrike" cap="none">
                <a:solidFill>
                  <a:schemeClr val="dk1"/>
                </a:solidFill>
                <a:latin typeface="Gill Sans"/>
                <a:ea typeface="Gill Sans"/>
                <a:cs typeface="Gill Sans"/>
                <a:sym typeface="Gill Sans"/>
              </a:rPr>
              <a:t> class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from sklearn.pipeline import FeatureUnion</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full_pipeline = FeatureUnion(transformer_list=[</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("num_pipeline", num_pipeline),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("cat_pipeline", cat_pipeline),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29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208" name="Google Shape;2208;p29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Full Pipeline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06400" algn="l" rtl="0">
              <a:lnSpc>
                <a:spcPct val="150000"/>
              </a:lnSpc>
              <a:spcBef>
                <a:spcPts val="0"/>
              </a:spcBef>
              <a:spcAft>
                <a:spcPts val="0"/>
              </a:spcAft>
              <a:buClr>
                <a:schemeClr val="dk1"/>
              </a:buClr>
              <a:buSzPts val="2800"/>
              <a:buFont typeface="Consolas"/>
              <a:buChar char="●"/>
            </a:pPr>
            <a:r>
              <a:rPr lang="en" sz="3000" b="0" i="0" u="none" strike="noStrike" cap="none">
                <a:solidFill>
                  <a:schemeClr val="dk1"/>
                </a:solidFill>
                <a:latin typeface="Gill Sans"/>
                <a:ea typeface="Gill Sans"/>
                <a:cs typeface="Gill Sans"/>
                <a:sym typeface="Gill Sans"/>
              </a:rPr>
              <a:t>Each sub pipeline starts with a selector transformer</a:t>
            </a:r>
            <a:endParaRPr sz="3000" b="0" i="0" u="none" strike="noStrike" cap="none">
              <a:solidFill>
                <a:schemeClr val="dk1"/>
              </a:solidFill>
              <a:latin typeface="Gill Sans"/>
              <a:ea typeface="Gill Sans"/>
              <a:cs typeface="Gill Sans"/>
              <a:sym typeface="Gill Sans"/>
            </a:endParaRPr>
          </a:p>
          <a:p>
            <a:pPr marL="457200" marR="0" lvl="0" indent="-406400" algn="l" rtl="0">
              <a:lnSpc>
                <a:spcPct val="150000"/>
              </a:lnSpc>
              <a:spcBef>
                <a:spcPts val="0"/>
              </a:spcBef>
              <a:spcAft>
                <a:spcPts val="0"/>
              </a:spcAft>
              <a:buClr>
                <a:schemeClr val="dk1"/>
              </a:buClr>
              <a:buSzPts val="2800"/>
              <a:buFont typeface="Consolas"/>
              <a:buChar char="●"/>
            </a:pPr>
            <a:r>
              <a:rPr lang="en" sz="3000" b="0" i="0" u="none" strike="noStrike" cap="none">
                <a:solidFill>
                  <a:schemeClr val="dk1"/>
                </a:solidFill>
                <a:latin typeface="Gill Sans"/>
                <a:ea typeface="Gill Sans"/>
                <a:cs typeface="Gill Sans"/>
                <a:sym typeface="Gill Sans"/>
              </a:rPr>
              <a:t>It simply transforms the data by selecting the desired attributes</a:t>
            </a:r>
            <a:endParaRPr sz="3000" b="0" i="0" u="none" strike="noStrike" cap="none">
              <a:solidFill>
                <a:schemeClr val="dk1"/>
              </a:solidFill>
              <a:latin typeface="Gill Sans"/>
              <a:ea typeface="Gill Sans"/>
              <a:cs typeface="Gill Sans"/>
              <a:sym typeface="Gill Sans"/>
            </a:endParaRPr>
          </a:p>
          <a:p>
            <a:pPr marL="457200" marR="0" lvl="0" indent="-406400" algn="l" rtl="0">
              <a:lnSpc>
                <a:spcPct val="150000"/>
              </a:lnSpc>
              <a:spcBef>
                <a:spcPts val="0"/>
              </a:spcBef>
              <a:spcAft>
                <a:spcPts val="0"/>
              </a:spcAft>
              <a:buClr>
                <a:schemeClr val="dk1"/>
              </a:buClr>
              <a:buSzPts val="2800"/>
              <a:buFont typeface="Consolas"/>
              <a:buChar char="●"/>
            </a:pPr>
            <a:r>
              <a:rPr lang="en" sz="3000" b="0" i="0" u="none" strike="noStrike" cap="none">
                <a:solidFill>
                  <a:schemeClr val="dk1"/>
                </a:solidFill>
                <a:latin typeface="Gill Sans"/>
                <a:ea typeface="Gill Sans"/>
                <a:cs typeface="Gill Sans"/>
                <a:sym typeface="Gill Sans"/>
              </a:rPr>
              <a:t>While drops the rest</a:t>
            </a:r>
            <a:endParaRPr sz="3000" b="0" i="0" u="none" strike="noStrike" cap="none">
              <a:solidFill>
                <a:schemeClr val="dk1"/>
              </a:solidFill>
              <a:latin typeface="Gill Sans"/>
              <a:ea typeface="Gill Sans"/>
              <a:cs typeface="Gill Sans"/>
              <a:sym typeface="Gill Sans"/>
            </a:endParaRPr>
          </a:p>
          <a:p>
            <a:pPr marL="457200" marR="0" lvl="0" indent="-406400" algn="l" rtl="0">
              <a:lnSpc>
                <a:spcPct val="150000"/>
              </a:lnSpc>
              <a:spcBef>
                <a:spcPts val="0"/>
              </a:spcBef>
              <a:spcAft>
                <a:spcPts val="0"/>
              </a:spcAft>
              <a:buClr>
                <a:schemeClr val="dk1"/>
              </a:buClr>
              <a:buSzPts val="2800"/>
              <a:buFont typeface="Consolas"/>
              <a:buChar char="●"/>
            </a:pPr>
            <a:r>
              <a:rPr lang="en" sz="3000" b="0" i="0" u="none" strike="noStrike" cap="none">
                <a:solidFill>
                  <a:schemeClr val="dk1"/>
                </a:solidFill>
                <a:latin typeface="Gill Sans"/>
                <a:ea typeface="Gill Sans"/>
                <a:cs typeface="Gill Sans"/>
                <a:sym typeface="Gill Sans"/>
              </a:rPr>
              <a:t>And converts the resulting DataFrame to a NumPy array</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29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Data for ML Algorithms</a:t>
            </a:r>
            <a:endParaRPr sz="5000" b="0" i="0" u="none" strike="noStrike" cap="none">
              <a:solidFill>
                <a:srgbClr val="606060"/>
              </a:solidFill>
              <a:latin typeface="Gill Sans"/>
              <a:ea typeface="Gill Sans"/>
              <a:cs typeface="Gill Sans"/>
              <a:sym typeface="Gill Sans"/>
            </a:endParaRPr>
          </a:p>
        </p:txBody>
      </p:sp>
      <p:sp>
        <p:nvSpPr>
          <p:cNvPr id="2214" name="Google Shape;2214;p29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Transformation Pipelines - Run the Whole Pipeline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Run the whole pipeline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housing_prepared = full_pipeline.fit_transform(housing)</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housing_prepared</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215" name="Google Shape;2215;p295"/>
          <p:cNvPicPr preferRelativeResize="0"/>
          <p:nvPr/>
        </p:nvPicPr>
        <p:blipFill rotWithShape="1">
          <a:blip r:embed="rId3">
            <a:alphaModFix/>
          </a:blip>
          <a:srcRect/>
          <a:stretch/>
        </p:blipFill>
        <p:spPr>
          <a:xfrm>
            <a:off x="2864892" y="5877930"/>
            <a:ext cx="7275026" cy="31253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29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2221" name="Google Shape;2221;p296"/>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Explore many different models and short-list the best ones</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29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27" name="Google Shape;2227;p297"/>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2"/>
                </a:solidFill>
                <a:latin typeface="Gill Sans"/>
                <a:ea typeface="Gill Sans"/>
                <a:cs typeface="Gill Sans"/>
                <a:sym typeface="Gill Sans"/>
              </a:rPr>
              <a:t>Select and Train a Model </a:t>
            </a:r>
            <a:endParaRPr sz="48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29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33" name="Google Shape;2233;p29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Steps Done So Far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Framed the problem</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Got data and explored it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Created training and test set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Transformation pipelines to</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Clean up</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Prepare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we are ready to train the model</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29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39" name="Google Shape;2239;p29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goal of this step is to</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 few(two to five models) and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Select the best one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understand overfitting and underfitting before training a model</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Types of Variables</a:t>
            </a:r>
            <a:endParaRPr sz="5000" b="0" i="0" u="none" strike="noStrike" cap="none">
              <a:solidFill>
                <a:srgbClr val="606060"/>
              </a:solidFill>
              <a:latin typeface="Gill Sans"/>
              <a:ea typeface="Gill Sans"/>
              <a:cs typeface="Gill Sans"/>
              <a:sym typeface="Gill Sans"/>
            </a:endParaRPr>
          </a:p>
        </p:txBody>
      </p:sp>
      <p:sp>
        <p:nvSpPr>
          <p:cNvPr id="274" name="Google Shape;274;p42"/>
          <p:cNvSpPr/>
          <p:nvPr/>
        </p:nvSpPr>
        <p:spPr>
          <a:xfrm>
            <a:off x="508000" y="2632025"/>
            <a:ext cx="55710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Column is Variable</a:t>
            </a:r>
            <a:endParaRPr sz="3400" b="0" i="0" u="none" strike="noStrike" cap="none">
              <a:solidFill>
                <a:srgbClr val="000000"/>
              </a:solidFill>
              <a:latin typeface="Arial"/>
              <a:ea typeface="Arial"/>
              <a:cs typeface="Arial"/>
              <a:sym typeface="Arial"/>
            </a:endParaRPr>
          </a:p>
        </p:txBody>
      </p:sp>
      <p:sp>
        <p:nvSpPr>
          <p:cNvPr id="275" name="Google Shape;275;p42"/>
          <p:cNvSpPr/>
          <p:nvPr/>
        </p:nvSpPr>
        <p:spPr>
          <a:xfrm>
            <a:off x="6547005" y="2632025"/>
            <a:ext cx="5949900" cy="622200"/>
          </a:xfrm>
          <a:prstGeom prst="rect">
            <a:avLst/>
          </a:prstGeom>
          <a:noFill/>
          <a:ln>
            <a:noFill/>
          </a:ln>
        </p:spPr>
        <p:txBody>
          <a:bodyPr spcFirstLastPara="1" wrap="square" lIns="50800" tIns="50800" rIns="50800" bIns="50800" anchor="ctr" anchorCtr="0">
            <a:noAutofit/>
          </a:bodyPr>
          <a:lstStyle/>
          <a:p>
            <a:pPr marL="0" marR="0" lvl="0" indent="0" algn="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Row is observation</a:t>
            </a:r>
            <a:endParaRPr sz="3400" b="0" i="0" u="none" strike="noStrike" cap="none">
              <a:solidFill>
                <a:srgbClr val="000000"/>
              </a:solidFill>
              <a:latin typeface="Arial"/>
              <a:ea typeface="Arial"/>
              <a:cs typeface="Arial"/>
              <a:sym typeface="Arial"/>
            </a:endParaRPr>
          </a:p>
        </p:txBody>
      </p:sp>
      <p:pic>
        <p:nvPicPr>
          <p:cNvPr id="276" name="Google Shape;276;p42"/>
          <p:cNvPicPr preferRelativeResize="0"/>
          <p:nvPr/>
        </p:nvPicPr>
        <p:blipFill rotWithShape="1">
          <a:blip r:embed="rId3">
            <a:alphaModFix/>
          </a:blip>
          <a:srcRect/>
          <a:stretch/>
        </p:blipFill>
        <p:spPr>
          <a:xfrm>
            <a:off x="36388" y="3405914"/>
            <a:ext cx="12932124" cy="2538425"/>
          </a:xfrm>
          <a:prstGeom prst="rect">
            <a:avLst/>
          </a:prstGeom>
          <a:noFill/>
          <a:ln>
            <a:noFill/>
          </a:ln>
        </p:spPr>
      </p:pic>
      <p:sp>
        <p:nvSpPr>
          <p:cNvPr id="277" name="Google Shape;277;p42"/>
          <p:cNvSpPr/>
          <p:nvPr/>
        </p:nvSpPr>
        <p:spPr>
          <a:xfrm>
            <a:off x="10627889" y="6709985"/>
            <a:ext cx="22497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2. ??</a:t>
            </a:r>
            <a:endParaRPr sz="3400" b="0" i="0" u="none" strike="noStrike" cap="none">
              <a:solidFill>
                <a:srgbClr val="000000"/>
              </a:solidFill>
              <a:latin typeface="Arial"/>
              <a:ea typeface="Arial"/>
              <a:cs typeface="Arial"/>
              <a:sym typeface="Arial"/>
            </a:endParaRPr>
          </a:p>
        </p:txBody>
      </p:sp>
      <p:cxnSp>
        <p:nvCxnSpPr>
          <p:cNvPr id="278" name="Google Shape;278;p42"/>
          <p:cNvCxnSpPr/>
          <p:nvPr/>
        </p:nvCxnSpPr>
        <p:spPr>
          <a:xfrm>
            <a:off x="11682960" y="5717533"/>
            <a:ext cx="0" cy="975000"/>
          </a:xfrm>
          <a:prstGeom prst="straightConnector1">
            <a:avLst/>
          </a:prstGeom>
          <a:noFill/>
          <a:ln w="38100" cap="flat" cmpd="sng">
            <a:solidFill>
              <a:srgbClr val="6F6A5A"/>
            </a:solidFill>
            <a:prstDash val="solid"/>
            <a:miter lim="8000"/>
            <a:headEnd type="none" w="sm" len="sm"/>
            <a:tailEnd type="triangle" w="med" len="med"/>
          </a:ln>
        </p:spPr>
      </p:cxnSp>
      <p:sp>
        <p:nvSpPr>
          <p:cNvPr id="279" name="Google Shape;279;p42"/>
          <p:cNvSpPr/>
          <p:nvPr/>
        </p:nvSpPr>
        <p:spPr>
          <a:xfrm rot="-5399469">
            <a:off x="4413650" y="1852387"/>
            <a:ext cx="1942500" cy="9579000"/>
          </a:xfrm>
          <a:prstGeom prst="leftBrace">
            <a:avLst>
              <a:gd name="adj1" fmla="val 8333"/>
              <a:gd name="adj2" fmla="val 5064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42"/>
          <p:cNvSpPr/>
          <p:nvPr/>
        </p:nvSpPr>
        <p:spPr>
          <a:xfrm>
            <a:off x="4297289" y="7762110"/>
            <a:ext cx="2249700" cy="1143000"/>
          </a:xfrm>
          <a:prstGeom prst="rect">
            <a:avLst/>
          </a:prstGeom>
          <a:noFill/>
          <a:ln>
            <a:noFill/>
          </a:ln>
        </p:spPr>
        <p:txBody>
          <a:bodyPr spcFirstLastPara="1" wrap="square" lIns="50800" tIns="50800" rIns="50800" bIns="50800" anchor="ctr" anchorCtr="0">
            <a:noAutofit/>
          </a:bodyPr>
          <a:lstStyle/>
          <a:p>
            <a:pPr marL="457200" marR="0" lvl="0" indent="-444500" algn="ctr" rtl="0">
              <a:lnSpc>
                <a:spcPct val="100000"/>
              </a:lnSpc>
              <a:spcBef>
                <a:spcPts val="0"/>
              </a:spcBef>
              <a:spcAft>
                <a:spcPts val="0"/>
              </a:spcAft>
              <a:buClr>
                <a:srgbClr val="000000"/>
              </a:buClr>
              <a:buSzPts val="3400"/>
              <a:buFont typeface="Arial"/>
              <a:buAutoNum type="arabicPeriod"/>
            </a:pPr>
            <a:r>
              <a:rPr lang="en" sz="3400" b="0" i="0" u="none" strike="noStrike" cap="none">
                <a:solidFill>
                  <a:srgbClr val="606060"/>
                </a:solidFill>
                <a:latin typeface="Gill Sans"/>
                <a:ea typeface="Gill Sans"/>
                <a:cs typeface="Gill Sans"/>
                <a:sym typeface="Gill Sans"/>
              </a:rPr>
              <a:t>??</a:t>
            </a:r>
            <a:endParaRPr sz="3400" b="0" i="0" u="none" strike="noStrike" cap="none">
              <a:solidFill>
                <a:srgbClr val="000000"/>
              </a:solidFill>
              <a:latin typeface="Arial"/>
              <a:ea typeface="Arial"/>
              <a:cs typeface="Arial"/>
              <a:sym typeface="Arial"/>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30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45" name="Google Shape;2245;p30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is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Say if you are visiting a foreign country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the taxi driver rips you off</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You might be tempted to say that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All taxi drivers in that country are thieves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Here we are overgeneralizing</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0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51" name="Google Shape;2251;p30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is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Machines can also fall into this trap of overgeneralization like humans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called </a:t>
            </a:r>
            <a:r>
              <a:rPr lang="en" sz="3000" b="1" i="0" u="none" strike="noStrike" cap="none">
                <a:solidFill>
                  <a:schemeClr val="dk1"/>
                </a:solidFill>
                <a:latin typeface="Gill Sans"/>
                <a:ea typeface="Gill Sans"/>
                <a:cs typeface="Gill Sans"/>
                <a:sym typeface="Gill Sans"/>
              </a:rPr>
              <a:t>overfitting</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overfitting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model performs well on the training data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But does not generalize well on unknown data</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30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57" name="Google Shape;2257;p30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When does overfitting occur?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Overfitting occurs when a machine learning algorithm captures the noise of the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Intuitively, overfitting occurs when the model or the algorithm fits the data too well.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Overfitting is often a result of an excessively complicated model,</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30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63" name="Google Shape;2263;p303"/>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 us consider an example of overfitting</a:t>
            </a:r>
            <a:endParaRPr sz="4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0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69" name="Google Shape;2269;p30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Overfitting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Here a high-degree polynomial strongly overfits the housing prices data. It performs much better on the training data than the simple linear model.</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pic>
        <p:nvPicPr>
          <p:cNvPr id="2270" name="Google Shape;2270;p304"/>
          <p:cNvPicPr preferRelativeResize="0"/>
          <p:nvPr/>
        </p:nvPicPr>
        <p:blipFill rotWithShape="1">
          <a:blip r:embed="rId3">
            <a:alphaModFix/>
          </a:blip>
          <a:srcRect t="8012"/>
          <a:stretch/>
        </p:blipFill>
        <p:spPr>
          <a:xfrm>
            <a:off x="1072250" y="2885800"/>
            <a:ext cx="10277375" cy="421580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30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76" name="Google Shape;2276;p30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Overfitting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But </a:t>
            </a:r>
            <a:r>
              <a:rPr lang="en" sz="3000" b="0" i="0" u="none" strike="noStrike" cap="none">
                <a:solidFill>
                  <a:schemeClr val="dk1"/>
                </a:solidFill>
                <a:latin typeface="Gill Sans"/>
                <a:ea typeface="Gill Sans"/>
                <a:cs typeface="Gill Sans"/>
                <a:sym typeface="Gill Sans"/>
              </a:rPr>
              <a:t>if the training set is noisy, then the model is likely to detect patterns in the noise itself and these patterns will not generalize to new instances.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pic>
        <p:nvPicPr>
          <p:cNvPr id="2277" name="Google Shape;2277;p305"/>
          <p:cNvPicPr preferRelativeResize="0"/>
          <p:nvPr/>
        </p:nvPicPr>
        <p:blipFill rotWithShape="1">
          <a:blip r:embed="rId3">
            <a:alphaModFix/>
          </a:blip>
          <a:srcRect t="8012"/>
          <a:stretch/>
        </p:blipFill>
        <p:spPr>
          <a:xfrm>
            <a:off x="1072250" y="2885800"/>
            <a:ext cx="10277375" cy="421580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30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83" name="Google Shape;2283;p30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Understanding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A complex model may detect patterns like the fact that all countries in the training data with a W in their name have a life satisfaction greater than 7: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New Zealand (7.3)</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Norway (7.4)</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Sweden (7.2)</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Switzerland (7.5)</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30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289" name="Google Shape;2289;p30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Understanding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If our model is trained on such countries than it will not generalize well for the following countries.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How confident are you that the W-satisfaction rule generalizes to</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Rwanda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Zimbabwe ???</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0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Regularization can be one way in which we can tackle the problem of overfitting. In overfitting we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Put constrain the model to make it simpler</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amount of regularization to apply during learning can be controlled by a hyperparameter</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
        <p:nvSpPr>
          <p:cNvPr id="2295" name="Google Shape;2295;p30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30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Considering a  linear model. It has two parameters, θ</a:t>
            </a:r>
            <a:r>
              <a:rPr lang="en" sz="3000" b="0" i="0" u="none" strike="noStrike" cap="none" baseline="-25000">
                <a:solidFill>
                  <a:schemeClr val="dk1"/>
                </a:solidFill>
                <a:latin typeface="Gill Sans"/>
                <a:ea typeface="Gill Sans"/>
                <a:cs typeface="Gill Sans"/>
                <a:sym typeface="Gill Sans"/>
              </a:rPr>
              <a:t>0</a:t>
            </a:r>
            <a:r>
              <a:rPr lang="en" sz="3000" b="0" i="0" u="none" strike="noStrike" cap="none">
                <a:solidFill>
                  <a:schemeClr val="dk1"/>
                </a:solidFill>
                <a:latin typeface="Gill Sans"/>
                <a:ea typeface="Gill Sans"/>
                <a:cs typeface="Gill Sans"/>
                <a:sym typeface="Gill Sans"/>
              </a:rPr>
              <a:t> and θ</a:t>
            </a:r>
            <a:r>
              <a:rPr lang="en" sz="3000" b="0" i="0" u="none" strike="noStrike" cap="none" baseline="-25000">
                <a:solidFill>
                  <a:schemeClr val="dk1"/>
                </a:solidFill>
                <a:latin typeface="Gill Sans"/>
                <a:ea typeface="Gill Sans"/>
                <a:cs typeface="Gill Sans"/>
                <a:sym typeface="Gill Sans"/>
              </a:rPr>
              <a:t>1</a:t>
            </a:r>
            <a:r>
              <a:rPr lang="en" sz="3000" b="0" i="0" u="none" strike="noStrike" cap="none">
                <a:solidFill>
                  <a:schemeClr val="dk1"/>
                </a:solidFill>
                <a:latin typeface="Gill Sans"/>
                <a:ea typeface="Gill Sans"/>
                <a:cs typeface="Gill Sans"/>
                <a:sym typeface="Gill Sans"/>
              </a:rPr>
              <a:t>. It gives the learning algorithm two degrees of freedom to adapt the model to the training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can tweak the height (θ</a:t>
            </a:r>
            <a:r>
              <a:rPr lang="en" sz="3000" b="0" i="0" u="none" strike="noStrike" cap="none" baseline="-25000">
                <a:solidFill>
                  <a:schemeClr val="dk1"/>
                </a:solidFill>
                <a:latin typeface="Gill Sans"/>
                <a:ea typeface="Gill Sans"/>
                <a:cs typeface="Gill Sans"/>
                <a:sym typeface="Gill Sans"/>
              </a:rPr>
              <a:t>0</a:t>
            </a:r>
            <a:r>
              <a:rPr lang="en" sz="3000" b="0" i="0" u="none" strike="noStrike" cap="none">
                <a:solidFill>
                  <a:schemeClr val="dk1"/>
                </a:solidFill>
                <a:latin typeface="Gill Sans"/>
                <a:ea typeface="Gill Sans"/>
                <a:cs typeface="Gill Sans"/>
                <a:sym typeface="Gill Sans"/>
              </a:rPr>
              <a: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Or the slope (θ</a:t>
            </a:r>
            <a:r>
              <a:rPr lang="en" sz="3000" b="0" i="0" u="none" strike="noStrike" cap="none" baseline="-25000">
                <a:solidFill>
                  <a:schemeClr val="dk1"/>
                </a:solidFill>
                <a:latin typeface="Gill Sans"/>
                <a:ea typeface="Gill Sans"/>
                <a:cs typeface="Gill Sans"/>
                <a:sym typeface="Gill Sans"/>
              </a:rPr>
              <a:t>1</a:t>
            </a:r>
            <a:r>
              <a:rPr lang="en" sz="3000" b="0" i="0" u="none" strike="noStrike" cap="none">
                <a:solidFill>
                  <a:schemeClr val="dk1"/>
                </a:solidFill>
                <a:latin typeface="Gill Sans"/>
                <a:ea typeface="Gill Sans"/>
                <a:cs typeface="Gill Sans"/>
                <a:sym typeface="Gill Sans"/>
              </a:rPr>
              <a:t>) of the line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
        <p:nvSpPr>
          <p:cNvPr id="2301" name="Google Shape;2301;p30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Types of Variables</a:t>
            </a:r>
            <a:endParaRPr sz="5000" b="0" i="0" u="none" strike="noStrike" cap="none">
              <a:solidFill>
                <a:srgbClr val="606060"/>
              </a:solidFill>
              <a:latin typeface="Gill Sans"/>
              <a:ea typeface="Gill Sans"/>
              <a:cs typeface="Gill Sans"/>
              <a:sym typeface="Gill Sans"/>
            </a:endParaRPr>
          </a:p>
        </p:txBody>
      </p:sp>
      <p:sp>
        <p:nvSpPr>
          <p:cNvPr id="286" name="Google Shape;286;p43"/>
          <p:cNvSpPr/>
          <p:nvPr/>
        </p:nvSpPr>
        <p:spPr>
          <a:xfrm>
            <a:off x="508000" y="2632025"/>
            <a:ext cx="55710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Column is Variable</a:t>
            </a:r>
            <a:endParaRPr sz="3400" b="0" i="0" u="none" strike="noStrike" cap="none">
              <a:solidFill>
                <a:srgbClr val="000000"/>
              </a:solidFill>
              <a:latin typeface="Arial"/>
              <a:ea typeface="Arial"/>
              <a:cs typeface="Arial"/>
              <a:sym typeface="Arial"/>
            </a:endParaRPr>
          </a:p>
        </p:txBody>
      </p:sp>
      <p:sp>
        <p:nvSpPr>
          <p:cNvPr id="287" name="Google Shape;287;p43"/>
          <p:cNvSpPr/>
          <p:nvPr/>
        </p:nvSpPr>
        <p:spPr>
          <a:xfrm>
            <a:off x="6547005" y="2632025"/>
            <a:ext cx="5949900" cy="622200"/>
          </a:xfrm>
          <a:prstGeom prst="rect">
            <a:avLst/>
          </a:prstGeom>
          <a:noFill/>
          <a:ln>
            <a:noFill/>
          </a:ln>
        </p:spPr>
        <p:txBody>
          <a:bodyPr spcFirstLastPara="1" wrap="square" lIns="50800" tIns="50800" rIns="50800" bIns="50800" anchor="ctr" anchorCtr="0">
            <a:noAutofit/>
          </a:bodyPr>
          <a:lstStyle/>
          <a:p>
            <a:pPr marL="0" marR="0" lvl="0" indent="0" algn="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Row is observation</a:t>
            </a:r>
            <a:endParaRPr sz="3400" b="0" i="0" u="none" strike="noStrike" cap="none">
              <a:solidFill>
                <a:srgbClr val="000000"/>
              </a:solidFill>
              <a:latin typeface="Arial"/>
              <a:ea typeface="Arial"/>
              <a:cs typeface="Arial"/>
              <a:sym typeface="Arial"/>
            </a:endParaRPr>
          </a:p>
        </p:txBody>
      </p:sp>
      <p:pic>
        <p:nvPicPr>
          <p:cNvPr id="288" name="Google Shape;288;p43"/>
          <p:cNvPicPr preferRelativeResize="0"/>
          <p:nvPr/>
        </p:nvPicPr>
        <p:blipFill rotWithShape="1">
          <a:blip r:embed="rId3">
            <a:alphaModFix/>
          </a:blip>
          <a:srcRect/>
          <a:stretch/>
        </p:blipFill>
        <p:spPr>
          <a:xfrm>
            <a:off x="36388" y="3405914"/>
            <a:ext cx="12932124" cy="2538425"/>
          </a:xfrm>
          <a:prstGeom prst="rect">
            <a:avLst/>
          </a:prstGeom>
          <a:noFill/>
          <a:ln>
            <a:noFill/>
          </a:ln>
        </p:spPr>
      </p:pic>
      <p:sp>
        <p:nvSpPr>
          <p:cNvPr id="289" name="Google Shape;289;p43"/>
          <p:cNvSpPr/>
          <p:nvPr/>
        </p:nvSpPr>
        <p:spPr>
          <a:xfrm>
            <a:off x="10627889" y="6709985"/>
            <a:ext cx="22497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Categorical</a:t>
            </a:r>
            <a:endParaRPr sz="3400" b="0" i="0" u="none" strike="noStrike" cap="none">
              <a:solidFill>
                <a:srgbClr val="000000"/>
              </a:solidFill>
              <a:latin typeface="Arial"/>
              <a:ea typeface="Arial"/>
              <a:cs typeface="Arial"/>
              <a:sym typeface="Arial"/>
            </a:endParaRPr>
          </a:p>
        </p:txBody>
      </p:sp>
      <p:cxnSp>
        <p:nvCxnSpPr>
          <p:cNvPr id="290" name="Google Shape;290;p43"/>
          <p:cNvCxnSpPr/>
          <p:nvPr/>
        </p:nvCxnSpPr>
        <p:spPr>
          <a:xfrm>
            <a:off x="11682960" y="5717533"/>
            <a:ext cx="0" cy="975000"/>
          </a:xfrm>
          <a:prstGeom prst="straightConnector1">
            <a:avLst/>
          </a:prstGeom>
          <a:noFill/>
          <a:ln w="38100" cap="flat" cmpd="sng">
            <a:solidFill>
              <a:srgbClr val="6F6A5A"/>
            </a:solidFill>
            <a:prstDash val="solid"/>
            <a:miter lim="8000"/>
            <a:headEnd type="none" w="sm" len="sm"/>
            <a:tailEnd type="triangle" w="med" len="med"/>
          </a:ln>
        </p:spPr>
      </p:cxnSp>
      <p:sp>
        <p:nvSpPr>
          <p:cNvPr id="291" name="Google Shape;291;p43"/>
          <p:cNvSpPr/>
          <p:nvPr/>
        </p:nvSpPr>
        <p:spPr>
          <a:xfrm rot="-5399469">
            <a:off x="4413650" y="1852387"/>
            <a:ext cx="1942500" cy="9579000"/>
          </a:xfrm>
          <a:prstGeom prst="leftBrace">
            <a:avLst>
              <a:gd name="adj1" fmla="val 8333"/>
              <a:gd name="adj2" fmla="val 50647"/>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43"/>
          <p:cNvSpPr/>
          <p:nvPr/>
        </p:nvSpPr>
        <p:spPr>
          <a:xfrm>
            <a:off x="4297289" y="7762110"/>
            <a:ext cx="22497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Numerical</a:t>
            </a:r>
            <a:endParaRPr sz="3400" b="0" i="0" u="none" strike="noStrike" cap="none">
              <a:solidFill>
                <a:srgbClr val="000000"/>
              </a:solidFill>
              <a:latin typeface="Arial"/>
              <a:ea typeface="Arial"/>
              <a:cs typeface="Arial"/>
              <a:sym typeface="A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1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07" name="Google Shape;2307;p31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If we forced θ</a:t>
            </a:r>
            <a:r>
              <a:rPr lang="en" sz="3000" b="0" i="0" u="none" strike="noStrike" cap="none" baseline="-25000">
                <a:solidFill>
                  <a:schemeClr val="dk1"/>
                </a:solidFill>
                <a:latin typeface="Gill Sans"/>
                <a:ea typeface="Gill Sans"/>
                <a:cs typeface="Gill Sans"/>
                <a:sym typeface="Gill Sans"/>
              </a:rPr>
              <a:t>1</a:t>
            </a:r>
            <a:r>
              <a:rPr lang="en" sz="3000" b="0" i="0" u="none" strike="noStrike" cap="none">
                <a:solidFill>
                  <a:schemeClr val="dk1"/>
                </a:solidFill>
                <a:latin typeface="Gill Sans"/>
                <a:ea typeface="Gill Sans"/>
                <a:cs typeface="Gill Sans"/>
                <a:sym typeface="Gill Sans"/>
              </a:rPr>
              <a:t> = 0, the algorithm would have only one degree of freedom</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If we allow the algorithm to modify θ</a:t>
            </a:r>
            <a:r>
              <a:rPr lang="en" sz="3000" b="0" i="0" u="none" strike="noStrike" cap="none" baseline="-25000">
                <a:solidFill>
                  <a:schemeClr val="dk1"/>
                </a:solidFill>
                <a:latin typeface="Gill Sans"/>
                <a:ea typeface="Gill Sans"/>
                <a:cs typeface="Gill Sans"/>
                <a:sym typeface="Gill Sans"/>
              </a:rPr>
              <a:t>1</a:t>
            </a:r>
            <a:r>
              <a:rPr lang="en" sz="3000" b="0" i="0" u="none" strike="noStrike" cap="none">
                <a:solidFill>
                  <a:schemeClr val="dk1"/>
                </a:solidFill>
                <a:latin typeface="Gill Sans"/>
                <a:ea typeface="Gill Sans"/>
                <a:cs typeface="Gill Sans"/>
                <a:sym typeface="Gill Sans"/>
              </a:rPr>
              <a:t> then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will produce a simpler model than with two degrees of freedom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But it will be more complex than with just one degree of freedom</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31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13" name="Google Shape;2313;p31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Consolas"/>
                <a:ea typeface="Consolas"/>
                <a:cs typeface="Consolas"/>
                <a:sym typeface="Consolas"/>
              </a:rPr>
              <a:t>The dotted line represents the original model that was trained with a few countries missing.</a:t>
            </a:r>
            <a:endParaRPr sz="3000" b="0" i="0" u="none" strike="noStrike" cap="none">
              <a:solidFill>
                <a:schemeClr val="dk1"/>
              </a:solidFill>
              <a:latin typeface="Consolas"/>
              <a:ea typeface="Consolas"/>
              <a:cs typeface="Consolas"/>
              <a:sym typeface="Consolas"/>
            </a:endParaRPr>
          </a:p>
        </p:txBody>
      </p:sp>
      <p:pic>
        <p:nvPicPr>
          <p:cNvPr id="2314" name="Google Shape;2314;p311"/>
          <p:cNvPicPr preferRelativeResize="0"/>
          <p:nvPr/>
        </p:nvPicPr>
        <p:blipFill rotWithShape="1">
          <a:blip r:embed="rId3">
            <a:alphaModFix/>
          </a:blip>
          <a:srcRect/>
          <a:stretch/>
        </p:blipFill>
        <p:spPr>
          <a:xfrm>
            <a:off x="508000" y="2547225"/>
            <a:ext cx="12081802" cy="4884851"/>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31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20" name="Google Shape;2320;p31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Consolas"/>
                <a:ea typeface="Consolas"/>
                <a:cs typeface="Consolas"/>
                <a:sym typeface="Consolas"/>
              </a:rPr>
              <a:t>The dashed line is our second model trained with all countries</a:t>
            </a:r>
            <a:endParaRPr sz="3000" b="0" i="0" u="none" strike="noStrike" cap="none">
              <a:solidFill>
                <a:schemeClr val="dk1"/>
              </a:solidFill>
              <a:latin typeface="Consolas"/>
              <a:ea typeface="Consolas"/>
              <a:cs typeface="Consolas"/>
              <a:sym typeface="Consolas"/>
            </a:endParaRPr>
          </a:p>
        </p:txBody>
      </p:sp>
      <p:pic>
        <p:nvPicPr>
          <p:cNvPr id="2321" name="Google Shape;2321;p312"/>
          <p:cNvPicPr preferRelativeResize="0"/>
          <p:nvPr/>
        </p:nvPicPr>
        <p:blipFill rotWithShape="1">
          <a:blip r:embed="rId3">
            <a:alphaModFix/>
          </a:blip>
          <a:srcRect/>
          <a:stretch/>
        </p:blipFill>
        <p:spPr>
          <a:xfrm>
            <a:off x="508000" y="2605475"/>
            <a:ext cx="11988900" cy="489110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31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27" name="Google Shape;2327;p31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Consolas"/>
                <a:ea typeface="Consolas"/>
                <a:cs typeface="Consolas"/>
                <a:sym typeface="Consolas"/>
              </a:rPr>
              <a:t>The solid line is a linear model trained with the same data as the first model but with a regularization constraint. </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pic>
        <p:nvPicPr>
          <p:cNvPr id="2328" name="Google Shape;2328;p313"/>
          <p:cNvPicPr preferRelativeResize="0"/>
          <p:nvPr/>
        </p:nvPicPr>
        <p:blipFill rotWithShape="1">
          <a:blip r:embed="rId3">
            <a:alphaModFix/>
          </a:blip>
          <a:srcRect/>
          <a:stretch/>
        </p:blipFill>
        <p:spPr>
          <a:xfrm>
            <a:off x="508000" y="2514975"/>
            <a:ext cx="11988900" cy="418778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p31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34" name="Google Shape;2334;p31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Observations from the above example:</a:t>
            </a: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Consolas"/>
                <a:ea typeface="Consolas"/>
                <a:cs typeface="Consolas"/>
                <a:sym typeface="Consolas"/>
              </a:rPr>
              <a:t>Regularization forced the model to have a smaller slope</a:t>
            </a: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0" i="0" u="none" strike="noStrike" cap="none">
                <a:solidFill>
                  <a:schemeClr val="dk1"/>
                </a:solidFill>
                <a:latin typeface="Consolas"/>
                <a:ea typeface="Consolas"/>
                <a:cs typeface="Consolas"/>
                <a:sym typeface="Consolas"/>
              </a:rPr>
              <a:t>Fits a bit less on the training data that the model was trained on</a:t>
            </a:r>
            <a:endParaRPr sz="3000" b="0" i="0" u="none" strike="noStrike" cap="none">
              <a:solidFill>
                <a:schemeClr val="dk1"/>
              </a:solidFill>
              <a:latin typeface="Consolas"/>
              <a:ea typeface="Consolas"/>
              <a:cs typeface="Consolas"/>
              <a:sym typeface="Consolas"/>
            </a:endParaRPr>
          </a:p>
          <a:p>
            <a:pPr marL="457200" marR="0" lvl="0" indent="-419100" algn="l" rtl="0">
              <a:lnSpc>
                <a:spcPct val="150000"/>
              </a:lnSpc>
              <a:spcBef>
                <a:spcPts val="0"/>
              </a:spcBef>
              <a:spcAft>
                <a:spcPts val="0"/>
              </a:spcAft>
              <a:buClr>
                <a:schemeClr val="dk1"/>
              </a:buClr>
              <a:buSzPts val="3000"/>
              <a:buFont typeface="Consolas"/>
              <a:buChar char="●"/>
            </a:pPr>
            <a:r>
              <a:rPr lang="en" sz="3000" b="1" i="0" u="none" strike="noStrike" cap="none">
                <a:solidFill>
                  <a:schemeClr val="dk1"/>
                </a:solidFill>
                <a:latin typeface="Consolas"/>
                <a:ea typeface="Consolas"/>
                <a:cs typeface="Consolas"/>
                <a:sym typeface="Consolas"/>
              </a:rPr>
              <a:t>But</a:t>
            </a:r>
            <a:r>
              <a:rPr lang="en" sz="3000" b="0" i="0" u="none" strike="noStrike" cap="none">
                <a:solidFill>
                  <a:schemeClr val="dk1"/>
                </a:solidFill>
                <a:latin typeface="Consolas"/>
                <a:ea typeface="Consolas"/>
                <a:cs typeface="Consolas"/>
                <a:sym typeface="Consolas"/>
              </a:rPr>
              <a:t> actually allows it to generalize better to new examples.</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31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40" name="Google Shape;2340;p31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Regularization - Tackling overfitting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How do we choose the best model ???</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When finding the best model, we’ll have to find the right balance between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Fitting the data perfectly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keeping the model simple enough to ensure that it will generalize well</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31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46" name="Google Shape;2346;p31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is Underfitting?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It occurs when your model is too simple to learn the underlying structure of the data. Underfitting is often a result of an excessively simple model.</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For example, a linear model of life satisfaction is prone to underfit because reality is just more complex than the model, so it's predictions are bound to be inaccurate, even on the training examples.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sp>
        <p:nvSpPr>
          <p:cNvPr id="2351" name="Google Shape;2351;p31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52" name="Google Shape;2352;p31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When does Underfitting occur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It happens when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Features do not provide enough information to make good predictions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the model or the algorithm does not fit the data well enough</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Model is too simple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1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58" name="Google Shape;2358;p31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Example of Underfitting</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In the above plot the model doesn’t fit perfectly on the training data, hence it is a case of underfitting.</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2359" name="Google Shape;2359;p318"/>
          <p:cNvPicPr preferRelativeResize="0"/>
          <p:nvPr/>
        </p:nvPicPr>
        <p:blipFill rotWithShape="1">
          <a:blip r:embed="rId3">
            <a:alphaModFix/>
          </a:blip>
          <a:srcRect/>
          <a:stretch/>
        </p:blipFill>
        <p:spPr>
          <a:xfrm>
            <a:off x="2257100" y="2514973"/>
            <a:ext cx="7620000" cy="4944175"/>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31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65" name="Google Shape;2365;p31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How to solve the problem of Underfitting?</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Select a more powerful model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Feed better features to training algorithm</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Reduce the constraints on the model (e.g., reduce the regularization hyperparameter)</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96"/>
        <p:cNvGrpSpPr/>
        <p:nvPr/>
      </p:nvGrpSpPr>
      <p:grpSpPr>
        <a:xfrm>
          <a:off x="0" y="0"/>
          <a:ext cx="0" cy="0"/>
          <a:chOff x="0" y="0"/>
          <a:chExt cx="0" cy="0"/>
        </a:xfrm>
      </p:grpSpPr>
      <p:sp>
        <p:nvSpPr>
          <p:cNvPr id="297" name="Google Shape;297;p4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Types of Variables</a:t>
            </a:r>
            <a:endParaRPr sz="5000" b="0" i="0" u="none" strike="noStrike" cap="none">
              <a:solidFill>
                <a:srgbClr val="606060"/>
              </a:solidFill>
              <a:latin typeface="Gill Sans"/>
              <a:ea typeface="Gill Sans"/>
              <a:cs typeface="Gill Sans"/>
              <a:sym typeface="Gill Sans"/>
            </a:endParaRPr>
          </a:p>
        </p:txBody>
      </p:sp>
      <p:pic>
        <p:nvPicPr>
          <p:cNvPr id="298" name="Google Shape;298;p44"/>
          <p:cNvPicPr preferRelativeResize="0"/>
          <p:nvPr/>
        </p:nvPicPr>
        <p:blipFill rotWithShape="1">
          <a:blip r:embed="rId3">
            <a:alphaModFix/>
          </a:blip>
          <a:srcRect/>
          <a:stretch/>
        </p:blipFill>
        <p:spPr>
          <a:xfrm>
            <a:off x="508000" y="2582741"/>
            <a:ext cx="11988900" cy="4588200"/>
          </a:xfrm>
          <a:prstGeom prst="rect">
            <a:avLst/>
          </a:prstGeom>
          <a:noFill/>
          <a:ln>
            <a:noFill/>
          </a:ln>
        </p:spPr>
      </p:pic>
      <p:cxnSp>
        <p:nvCxnSpPr>
          <p:cNvPr id="299" name="Google Shape;299;p44"/>
          <p:cNvCxnSpPr/>
          <p:nvPr/>
        </p:nvCxnSpPr>
        <p:spPr>
          <a:xfrm>
            <a:off x="2954952" y="6781803"/>
            <a:ext cx="0" cy="746100"/>
          </a:xfrm>
          <a:prstGeom prst="straightConnector1">
            <a:avLst/>
          </a:prstGeom>
          <a:noFill/>
          <a:ln w="38100" cap="flat" cmpd="sng">
            <a:solidFill>
              <a:srgbClr val="6F6A5A"/>
            </a:solidFill>
            <a:prstDash val="solid"/>
            <a:miter lim="8000"/>
            <a:headEnd type="none" w="sm" len="sm"/>
            <a:tailEnd type="triangle" w="med" len="med"/>
          </a:ln>
        </p:spPr>
      </p:cxnSp>
      <p:sp>
        <p:nvSpPr>
          <p:cNvPr id="300" name="Google Shape;300;p44"/>
          <p:cNvSpPr/>
          <p:nvPr/>
        </p:nvSpPr>
        <p:spPr>
          <a:xfrm>
            <a:off x="508001" y="7441500"/>
            <a:ext cx="3801300" cy="622200"/>
          </a:xfrm>
          <a:prstGeom prst="rect">
            <a:avLst/>
          </a:prstGeom>
          <a:noFill/>
          <a:ln>
            <a:noFill/>
          </a:ln>
        </p:spPr>
        <p:txBody>
          <a:bodyPr spcFirstLastPara="1" wrap="square" lIns="50800" tIns="50800" rIns="50800" bIns="50800" anchor="ctr" anchorCtr="0">
            <a:noAutofit/>
          </a:bodyPr>
          <a:lstStyle/>
          <a:p>
            <a:pPr marL="457200" marR="0" lvl="0" indent="-444500" algn="ctr" rtl="0">
              <a:lnSpc>
                <a:spcPct val="100000"/>
              </a:lnSpc>
              <a:spcBef>
                <a:spcPts val="0"/>
              </a:spcBef>
              <a:spcAft>
                <a:spcPts val="0"/>
              </a:spcAft>
              <a:buClr>
                <a:srgbClr val="000000"/>
              </a:buClr>
              <a:buSzPts val="3400"/>
              <a:buFont typeface="Arial"/>
              <a:buAutoNum type="alphaUcPeriod"/>
            </a:pPr>
            <a:r>
              <a:rPr lang="en" sz="3400" b="0" i="0" u="none" strike="noStrike" cap="none">
                <a:solidFill>
                  <a:srgbClr val="606060"/>
                </a:solidFill>
                <a:latin typeface="Gill Sans"/>
                <a:ea typeface="Gill Sans"/>
                <a:cs typeface="Gill Sans"/>
                <a:sym typeface="Gill Sans"/>
              </a:rPr>
              <a:t>??</a:t>
            </a:r>
            <a:endParaRPr sz="3400" b="0" i="0" u="none" strike="noStrike" cap="none">
              <a:solidFill>
                <a:srgbClr val="000000"/>
              </a:solidFill>
              <a:latin typeface="Arial"/>
              <a:ea typeface="Arial"/>
              <a:cs typeface="Arial"/>
              <a:sym typeface="Arial"/>
            </a:endParaRPr>
          </a:p>
        </p:txBody>
      </p:sp>
      <p:sp>
        <p:nvSpPr>
          <p:cNvPr id="301" name="Google Shape;301;p44"/>
          <p:cNvSpPr/>
          <p:nvPr/>
        </p:nvSpPr>
        <p:spPr>
          <a:xfrm>
            <a:off x="2637574" y="8334250"/>
            <a:ext cx="4310700" cy="62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B. ??</a:t>
            </a:r>
            <a:endParaRPr sz="3400" b="0" i="0" u="none" strike="noStrike" cap="none">
              <a:solidFill>
                <a:srgbClr val="000000"/>
              </a:solidFill>
              <a:latin typeface="Arial"/>
              <a:ea typeface="Arial"/>
              <a:cs typeface="Arial"/>
              <a:sym typeface="Arial"/>
            </a:endParaRPr>
          </a:p>
        </p:txBody>
      </p:sp>
      <p:cxnSp>
        <p:nvCxnSpPr>
          <p:cNvPr id="302" name="Google Shape;302;p44"/>
          <p:cNvCxnSpPr/>
          <p:nvPr/>
        </p:nvCxnSpPr>
        <p:spPr>
          <a:xfrm flipH="1">
            <a:off x="4379438" y="6896109"/>
            <a:ext cx="85800" cy="1514100"/>
          </a:xfrm>
          <a:prstGeom prst="straightConnector1">
            <a:avLst/>
          </a:prstGeom>
          <a:noFill/>
          <a:ln w="38100" cap="flat" cmpd="sng">
            <a:solidFill>
              <a:srgbClr val="6F6A5A"/>
            </a:solidFill>
            <a:prstDash val="solid"/>
            <a:miter lim="8000"/>
            <a:headEnd type="none" w="sm" len="sm"/>
            <a:tailEnd type="triangle" w="med" len="med"/>
          </a:ln>
        </p:spPr>
      </p:cxnSp>
      <p:sp>
        <p:nvSpPr>
          <p:cNvPr id="303" name="Google Shape;303;p44"/>
          <p:cNvSpPr/>
          <p:nvPr/>
        </p:nvSpPr>
        <p:spPr>
          <a:xfrm>
            <a:off x="7633761" y="7866025"/>
            <a:ext cx="25530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 ??</a:t>
            </a:r>
            <a:endParaRPr sz="3400" b="0" i="0" u="none" strike="noStrike" cap="none">
              <a:solidFill>
                <a:srgbClr val="000000"/>
              </a:solidFill>
              <a:latin typeface="Arial"/>
              <a:ea typeface="Arial"/>
              <a:cs typeface="Arial"/>
              <a:sym typeface="Arial"/>
            </a:endParaRPr>
          </a:p>
        </p:txBody>
      </p:sp>
      <p:cxnSp>
        <p:nvCxnSpPr>
          <p:cNvPr id="304" name="Google Shape;304;p44"/>
          <p:cNvCxnSpPr/>
          <p:nvPr/>
        </p:nvCxnSpPr>
        <p:spPr>
          <a:xfrm flipH="1">
            <a:off x="9292615" y="6880028"/>
            <a:ext cx="542700" cy="1160400"/>
          </a:xfrm>
          <a:prstGeom prst="straightConnector1">
            <a:avLst/>
          </a:prstGeom>
          <a:noFill/>
          <a:ln w="38100" cap="flat" cmpd="sng">
            <a:solidFill>
              <a:srgbClr val="6F6A5A"/>
            </a:solidFill>
            <a:prstDash val="solid"/>
            <a:miter lim="8000"/>
            <a:headEnd type="none" w="sm" len="sm"/>
            <a:tailEnd type="triangle" w="med" len="med"/>
          </a:ln>
        </p:spPr>
      </p:cxnSp>
      <p:sp>
        <p:nvSpPr>
          <p:cNvPr id="305" name="Google Shape;305;p44"/>
          <p:cNvSpPr/>
          <p:nvPr/>
        </p:nvSpPr>
        <p:spPr>
          <a:xfrm>
            <a:off x="508000" y="1689800"/>
            <a:ext cx="55710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Column is Variable</a:t>
            </a:r>
            <a:endParaRPr sz="3400" b="0" i="0" u="none" strike="noStrike" cap="none">
              <a:solidFill>
                <a:srgbClr val="000000"/>
              </a:solidFill>
              <a:latin typeface="Arial"/>
              <a:ea typeface="Arial"/>
              <a:cs typeface="Arial"/>
              <a:sym typeface="Arial"/>
            </a:endParaRPr>
          </a:p>
        </p:txBody>
      </p:sp>
      <p:sp>
        <p:nvSpPr>
          <p:cNvPr id="306" name="Google Shape;306;p44"/>
          <p:cNvSpPr/>
          <p:nvPr/>
        </p:nvSpPr>
        <p:spPr>
          <a:xfrm>
            <a:off x="6547055" y="1676400"/>
            <a:ext cx="5949900" cy="622200"/>
          </a:xfrm>
          <a:prstGeom prst="rect">
            <a:avLst/>
          </a:prstGeom>
          <a:noFill/>
          <a:ln>
            <a:noFill/>
          </a:ln>
        </p:spPr>
        <p:txBody>
          <a:bodyPr spcFirstLastPara="1" wrap="square" lIns="50800" tIns="50800" rIns="50800" bIns="50800" anchor="ctr" anchorCtr="0">
            <a:noAutofit/>
          </a:bodyPr>
          <a:lstStyle/>
          <a:p>
            <a:pPr marL="0" marR="0" lvl="0" indent="0" algn="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Row is observation</a:t>
            </a:r>
            <a:endParaRPr sz="3400" b="0" i="0" u="none" strike="noStrike" cap="none">
              <a:solidFill>
                <a:srgbClr val="000000"/>
              </a:solidFill>
              <a:latin typeface="Arial"/>
              <a:ea typeface="Arial"/>
              <a:cs typeface="Arial"/>
              <a:sym typeface="Arial"/>
            </a:endParaRPr>
          </a:p>
        </p:txBody>
      </p:sp>
      <p:sp>
        <p:nvSpPr>
          <p:cNvPr id="307" name="Google Shape;307;p44"/>
          <p:cNvSpPr/>
          <p:nvPr/>
        </p:nvSpPr>
        <p:spPr>
          <a:xfrm>
            <a:off x="10247201" y="7866025"/>
            <a:ext cx="22497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D. ??</a:t>
            </a:r>
            <a:endParaRPr sz="3400" b="0" i="0" u="none" strike="noStrike" cap="none">
              <a:solidFill>
                <a:srgbClr val="000000"/>
              </a:solidFill>
              <a:latin typeface="Arial"/>
              <a:ea typeface="Arial"/>
              <a:cs typeface="Arial"/>
              <a:sym typeface="Arial"/>
            </a:endParaRPr>
          </a:p>
        </p:txBody>
      </p:sp>
      <p:cxnSp>
        <p:nvCxnSpPr>
          <p:cNvPr id="308" name="Google Shape;308;p44"/>
          <p:cNvCxnSpPr/>
          <p:nvPr/>
        </p:nvCxnSpPr>
        <p:spPr>
          <a:xfrm>
            <a:off x="11194422" y="6968451"/>
            <a:ext cx="0" cy="975000"/>
          </a:xfrm>
          <a:prstGeom prst="straightConnector1">
            <a:avLst/>
          </a:prstGeom>
          <a:noFill/>
          <a:ln w="38100" cap="flat" cmpd="sng">
            <a:solidFill>
              <a:srgbClr val="6F6A5A"/>
            </a:solidFill>
            <a:prstDash val="solid"/>
            <a:miter lim="8000"/>
            <a:headEnd type="none" w="sm" len="sm"/>
            <a:tailEnd type="triangle" w="med" len="med"/>
          </a:ln>
        </p:spPr>
      </p:cxn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32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71" name="Google Shape;2371;p32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Let’s train the model now</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32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77" name="Google Shape;2377;p32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from sklearn.linear_model import LinearRegression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lin_reg = LinearRegression()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lin_reg.fit(housing_prepared, housing_labels)</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Training Set 									Target Column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cxnSp>
        <p:nvCxnSpPr>
          <p:cNvPr id="2378" name="Google Shape;2378;p321"/>
          <p:cNvCxnSpPr/>
          <p:nvPr/>
        </p:nvCxnSpPr>
        <p:spPr>
          <a:xfrm rot="10800000" flipH="1">
            <a:off x="3050100" y="4994000"/>
            <a:ext cx="1323900" cy="1994400"/>
          </a:xfrm>
          <a:prstGeom prst="straightConnector1">
            <a:avLst/>
          </a:prstGeom>
          <a:noFill/>
          <a:ln w="38100" cap="flat" cmpd="sng">
            <a:solidFill>
              <a:schemeClr val="dk2"/>
            </a:solidFill>
            <a:prstDash val="solid"/>
            <a:round/>
            <a:headEnd type="none" w="sm" len="sm"/>
            <a:tailEnd type="triangle" w="med" len="med"/>
          </a:ln>
        </p:spPr>
      </p:cxnSp>
      <p:cxnSp>
        <p:nvCxnSpPr>
          <p:cNvPr id="2379" name="Google Shape;2379;p321"/>
          <p:cNvCxnSpPr/>
          <p:nvPr/>
        </p:nvCxnSpPr>
        <p:spPr>
          <a:xfrm rot="10800000">
            <a:off x="8563650" y="5044375"/>
            <a:ext cx="888300" cy="19608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32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85" name="Google Shape;2385;p32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from sklearn.linear_model import LinearRegression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lin_reg = LinearRegression()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lin_reg.fit(housing_prepared, housing_labels)</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914400" marR="0" lvl="0" indent="45720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Training Set 									Target Column</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		Congrats! We’ve trained the first model :)</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cxnSp>
        <p:nvCxnSpPr>
          <p:cNvPr id="2386" name="Google Shape;2386;p322"/>
          <p:cNvCxnSpPr/>
          <p:nvPr/>
        </p:nvCxnSpPr>
        <p:spPr>
          <a:xfrm rot="10800000" flipH="1">
            <a:off x="3050100" y="4994000"/>
            <a:ext cx="1323900" cy="1994400"/>
          </a:xfrm>
          <a:prstGeom prst="straightConnector1">
            <a:avLst/>
          </a:prstGeom>
          <a:noFill/>
          <a:ln w="38100" cap="flat" cmpd="sng">
            <a:solidFill>
              <a:schemeClr val="dk2"/>
            </a:solidFill>
            <a:prstDash val="solid"/>
            <a:round/>
            <a:headEnd type="none" w="sm" len="sm"/>
            <a:tailEnd type="triangle" w="med" len="med"/>
          </a:ln>
        </p:spPr>
      </p:cxnSp>
      <p:cxnSp>
        <p:nvCxnSpPr>
          <p:cNvPr id="2387" name="Google Shape;2387;p322"/>
          <p:cNvCxnSpPr/>
          <p:nvPr/>
        </p:nvCxnSpPr>
        <p:spPr>
          <a:xfrm rot="10800000">
            <a:off x="8563650" y="5044375"/>
            <a:ext cx="888300" cy="19608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32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93" name="Google Shape;2393;p32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try the full pipeline on a few training instances</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some_data = housing.iloc[:5]</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some_labels = housing_labels.iloc[:5]</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some_data_prepared = full_pipeline.transform(some_data)</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print("Predictions:", lin_reg.predict(some_data_prepared))</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print("Actual values", list(some_labels))</a:t>
            </a: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32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399" name="Google Shape;2399;p32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 - Results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p:txBody>
      </p:sp>
      <p:graphicFrame>
        <p:nvGraphicFramePr>
          <p:cNvPr id="2400" name="Google Shape;2400;p324"/>
          <p:cNvGraphicFramePr/>
          <p:nvPr/>
        </p:nvGraphicFramePr>
        <p:xfrm>
          <a:off x="952525" y="3657875"/>
          <a:ext cx="11099850" cy="2621425"/>
        </p:xfrm>
        <a:graphic>
          <a:graphicData uri="http://schemas.openxmlformats.org/drawingml/2006/table">
            <a:tbl>
              <a:tblPr>
                <a:noFill/>
                <a:tableStyleId>{F56391CB-A612-402D-AC76-889F8FD9F39B}</a:tableStyleId>
              </a:tblPr>
              <a:tblGrid>
                <a:gridCol w="1849975">
                  <a:extLst>
                    <a:ext uri="{9D8B030D-6E8A-4147-A177-3AD203B41FA5}">
                      <a16:colId xmlns:a16="http://schemas.microsoft.com/office/drawing/2014/main" val="20000"/>
                    </a:ext>
                  </a:extLst>
                </a:gridCol>
                <a:gridCol w="1849975">
                  <a:extLst>
                    <a:ext uri="{9D8B030D-6E8A-4147-A177-3AD203B41FA5}">
                      <a16:colId xmlns:a16="http://schemas.microsoft.com/office/drawing/2014/main" val="20001"/>
                    </a:ext>
                  </a:extLst>
                </a:gridCol>
                <a:gridCol w="1849975">
                  <a:extLst>
                    <a:ext uri="{9D8B030D-6E8A-4147-A177-3AD203B41FA5}">
                      <a16:colId xmlns:a16="http://schemas.microsoft.com/office/drawing/2014/main" val="20002"/>
                    </a:ext>
                  </a:extLst>
                </a:gridCol>
                <a:gridCol w="1849975">
                  <a:extLst>
                    <a:ext uri="{9D8B030D-6E8A-4147-A177-3AD203B41FA5}">
                      <a16:colId xmlns:a16="http://schemas.microsoft.com/office/drawing/2014/main" val="20003"/>
                    </a:ext>
                  </a:extLst>
                </a:gridCol>
                <a:gridCol w="1849975">
                  <a:extLst>
                    <a:ext uri="{9D8B030D-6E8A-4147-A177-3AD203B41FA5}">
                      <a16:colId xmlns:a16="http://schemas.microsoft.com/office/drawing/2014/main" val="20004"/>
                    </a:ext>
                  </a:extLst>
                </a:gridCol>
                <a:gridCol w="1849975">
                  <a:extLst>
                    <a:ext uri="{9D8B030D-6E8A-4147-A177-3AD203B41FA5}">
                      <a16:colId xmlns:a16="http://schemas.microsoft.com/office/drawing/2014/main" val="20005"/>
                    </a:ext>
                  </a:extLst>
                </a:gridCol>
              </a:tblGrid>
              <a:tr h="862275">
                <a:tc>
                  <a:txBody>
                    <a:bodyPr/>
                    <a:lstStyle/>
                    <a:p>
                      <a:pPr marL="0" marR="0" lvl="0" indent="0" algn="ctr" rtl="0">
                        <a:lnSpc>
                          <a:spcPct val="100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Actual</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286,600.0</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340,600.0</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196,900.0</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46,300.0</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254,500.0</a:t>
                      </a:r>
                      <a:endParaRPr sz="3000" u="none" strike="noStrike" cap="none">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879575">
                <a:tc>
                  <a:txBody>
                    <a:bodyPr/>
                    <a:lstStyle/>
                    <a:p>
                      <a:pPr marL="0" marR="0" lvl="0" indent="0" algn="ctr" rtl="0">
                        <a:lnSpc>
                          <a:spcPct val="100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Predicted</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210,644.6</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317,768.8</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 210,956.4</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59,218.9</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189,747.5</a:t>
                      </a:r>
                      <a:endParaRPr sz="3000" u="none" strike="noStrike" cap="none">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1"/>
                  </a:ext>
                </a:extLst>
              </a:tr>
              <a:tr h="879575">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a:solidFill>
                            <a:schemeClr val="dk2"/>
                          </a:solidFill>
                          <a:latin typeface="Gill Sans"/>
                          <a:ea typeface="Gill Sans"/>
                          <a:cs typeface="Gill Sans"/>
                          <a:sym typeface="Gill Sans"/>
                        </a:rPr>
                        <a:t>% Error</a:t>
                      </a:r>
                      <a:endParaRPr sz="3000" b="1"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-26.5</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-6.7</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7.13</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27.90</a:t>
                      </a:r>
                      <a:endParaRPr sz="3000" u="none" strike="noStrike" cap="none">
                        <a:solidFill>
                          <a:schemeClr val="dk2"/>
                        </a:solidFill>
                        <a:latin typeface="Gill Sans"/>
                        <a:ea typeface="Gill Sans"/>
                        <a:cs typeface="Gill Sans"/>
                        <a:sym typeface="Gill Sans"/>
                      </a:endParaRPr>
                    </a:p>
                  </a:txBody>
                  <a:tcPr marL="91425" marR="91425" marT="91425" marB="91425" anchor="ctr"/>
                </a:tc>
                <a:tc>
                  <a:txBody>
                    <a:bodyPr/>
                    <a:lstStyle/>
                    <a:p>
                      <a:pPr marL="0" marR="0" lvl="0" indent="0" algn="ctr" rtl="0">
                        <a:lnSpc>
                          <a:spcPct val="115000"/>
                        </a:lnSpc>
                        <a:spcBef>
                          <a:spcPts val="0"/>
                        </a:spcBef>
                        <a:spcAft>
                          <a:spcPts val="0"/>
                        </a:spcAft>
                        <a:buClr>
                          <a:srgbClr val="000000"/>
                        </a:buClr>
                        <a:buSzPts val="3000"/>
                        <a:buFont typeface="Arial"/>
                        <a:buNone/>
                      </a:pPr>
                      <a:r>
                        <a:rPr lang="en" sz="3000" u="none" strike="noStrike" cap="none">
                          <a:solidFill>
                            <a:schemeClr val="dk2"/>
                          </a:solidFill>
                          <a:latin typeface="Gill Sans"/>
                          <a:ea typeface="Gill Sans"/>
                          <a:cs typeface="Gill Sans"/>
                          <a:sym typeface="Gill Sans"/>
                        </a:rPr>
                        <a:t>-25.44</a:t>
                      </a:r>
                      <a:endParaRPr sz="3000" u="none" strike="noStrike" cap="none">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32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06" name="Google Shape;2406;p32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 - 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predictions are not exactly accurate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fourth prediction is off by more than 27%!</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32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12" name="Google Shape;2412;p32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 - RMSE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find the regression model’s RMSE on the whole training set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Scikit-Learn’s </a:t>
            </a:r>
            <a:r>
              <a:rPr lang="en" sz="3000" b="1" i="0" u="none" strike="noStrike" cap="none">
                <a:solidFill>
                  <a:schemeClr val="dk1"/>
                </a:solidFill>
                <a:latin typeface="Gill Sans"/>
                <a:ea typeface="Gill Sans"/>
                <a:cs typeface="Gill Sans"/>
                <a:sym typeface="Gill Sans"/>
              </a:rPr>
              <a:t>mean_squared_error</a:t>
            </a:r>
            <a:r>
              <a:rPr lang="en" sz="3000" b="0" i="0" u="none" strike="noStrike" cap="none">
                <a:solidFill>
                  <a:schemeClr val="dk1"/>
                </a:solidFill>
                <a:latin typeface="Gill Sans"/>
                <a:ea typeface="Gill Sans"/>
                <a:cs typeface="Gill Sans"/>
                <a:sym typeface="Gill Sans"/>
              </a:rPr>
              <a:t> function</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32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18" name="Google Shape;2418;p32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Linear Regression - RMSE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from sklearn.metrics import mean_squared_error</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housing_predictions = lin_reg.predict(housing_prepared)</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lin_mse = mean_squared_error(housing_labels, housing_predictions)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lin_rmse = np.sqrt(lin_mse)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lin_rmse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68628.413493824875</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32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24" name="Google Shape;2424;p32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Underfitting the Training Data</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lin_rmse</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 68628.413493824875</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clearly not a great RMSE score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Most districts’ median_housing_values range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Between $120,000 and $265,000</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a typical prediction error of $68,628 is not very satisfying</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example of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Model underfitting the training data</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32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30" name="Google Shape;2430;p32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Underfitting the Training Data</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Solutions of Underfitting?</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Select a more powerful model</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Feed better features to training algorithm</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Let’s train a DecisionTreeRegressor - Powerful model</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12"/>
        <p:cNvGrpSpPr/>
        <p:nvPr/>
      </p:nvGrpSpPr>
      <p:grpSpPr>
        <a:xfrm>
          <a:off x="0" y="0"/>
          <a:ext cx="0" cy="0"/>
          <a:chOff x="0" y="0"/>
          <a:chExt cx="0" cy="0"/>
        </a:xfrm>
      </p:grpSpPr>
      <p:sp>
        <p:nvSpPr>
          <p:cNvPr id="313" name="Google Shape;313;p4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Types of Variables</a:t>
            </a:r>
            <a:endParaRPr sz="5000" b="0" i="0" u="none" strike="noStrike" cap="none">
              <a:solidFill>
                <a:srgbClr val="606060"/>
              </a:solidFill>
              <a:latin typeface="Gill Sans"/>
              <a:ea typeface="Gill Sans"/>
              <a:cs typeface="Gill Sans"/>
              <a:sym typeface="Gill Sans"/>
            </a:endParaRPr>
          </a:p>
        </p:txBody>
      </p:sp>
      <p:pic>
        <p:nvPicPr>
          <p:cNvPr id="314" name="Google Shape;314;p45"/>
          <p:cNvPicPr preferRelativeResize="0"/>
          <p:nvPr/>
        </p:nvPicPr>
        <p:blipFill rotWithShape="1">
          <a:blip r:embed="rId3">
            <a:alphaModFix/>
          </a:blip>
          <a:srcRect/>
          <a:stretch/>
        </p:blipFill>
        <p:spPr>
          <a:xfrm>
            <a:off x="508000" y="2582741"/>
            <a:ext cx="11988900" cy="4588200"/>
          </a:xfrm>
          <a:prstGeom prst="rect">
            <a:avLst/>
          </a:prstGeom>
          <a:noFill/>
          <a:ln>
            <a:noFill/>
          </a:ln>
        </p:spPr>
      </p:pic>
      <p:cxnSp>
        <p:nvCxnSpPr>
          <p:cNvPr id="315" name="Google Shape;315;p45"/>
          <p:cNvCxnSpPr/>
          <p:nvPr/>
        </p:nvCxnSpPr>
        <p:spPr>
          <a:xfrm>
            <a:off x="2954952" y="6781803"/>
            <a:ext cx="0" cy="746100"/>
          </a:xfrm>
          <a:prstGeom prst="straightConnector1">
            <a:avLst/>
          </a:prstGeom>
          <a:noFill/>
          <a:ln w="38100" cap="flat" cmpd="sng">
            <a:solidFill>
              <a:srgbClr val="6F6A5A"/>
            </a:solidFill>
            <a:prstDash val="solid"/>
            <a:miter lim="8000"/>
            <a:headEnd type="none" w="sm" len="sm"/>
            <a:tailEnd type="triangle" w="med" len="med"/>
          </a:ln>
        </p:spPr>
      </p:cxnSp>
      <p:sp>
        <p:nvSpPr>
          <p:cNvPr id="316" name="Google Shape;316;p45"/>
          <p:cNvSpPr/>
          <p:nvPr/>
        </p:nvSpPr>
        <p:spPr>
          <a:xfrm>
            <a:off x="508001" y="7441500"/>
            <a:ext cx="3801300" cy="62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Discrete numerical</a:t>
            </a:r>
            <a:endParaRPr sz="3400" b="0" i="0" u="none" strike="noStrike" cap="none">
              <a:solidFill>
                <a:srgbClr val="000000"/>
              </a:solidFill>
              <a:latin typeface="Arial"/>
              <a:ea typeface="Arial"/>
              <a:cs typeface="Arial"/>
              <a:sym typeface="Arial"/>
            </a:endParaRPr>
          </a:p>
        </p:txBody>
      </p:sp>
      <p:sp>
        <p:nvSpPr>
          <p:cNvPr id="317" name="Google Shape;317;p45"/>
          <p:cNvSpPr/>
          <p:nvPr/>
        </p:nvSpPr>
        <p:spPr>
          <a:xfrm>
            <a:off x="2637574" y="8334250"/>
            <a:ext cx="4310700" cy="62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Continuous Numerical</a:t>
            </a:r>
            <a:endParaRPr sz="3400" b="0" i="0" u="none" strike="noStrike" cap="none">
              <a:solidFill>
                <a:srgbClr val="000000"/>
              </a:solidFill>
              <a:latin typeface="Arial"/>
              <a:ea typeface="Arial"/>
              <a:cs typeface="Arial"/>
              <a:sym typeface="Arial"/>
            </a:endParaRPr>
          </a:p>
        </p:txBody>
      </p:sp>
      <p:cxnSp>
        <p:nvCxnSpPr>
          <p:cNvPr id="318" name="Google Shape;318;p45"/>
          <p:cNvCxnSpPr/>
          <p:nvPr/>
        </p:nvCxnSpPr>
        <p:spPr>
          <a:xfrm flipH="1">
            <a:off x="4379438" y="6896109"/>
            <a:ext cx="85800" cy="1514100"/>
          </a:xfrm>
          <a:prstGeom prst="straightConnector1">
            <a:avLst/>
          </a:prstGeom>
          <a:noFill/>
          <a:ln w="38100" cap="flat" cmpd="sng">
            <a:solidFill>
              <a:srgbClr val="6F6A5A"/>
            </a:solidFill>
            <a:prstDash val="solid"/>
            <a:miter lim="8000"/>
            <a:headEnd type="none" w="sm" len="sm"/>
            <a:tailEnd type="triangle" w="med" len="med"/>
          </a:ln>
        </p:spPr>
      </p:cxnSp>
      <p:sp>
        <p:nvSpPr>
          <p:cNvPr id="319" name="Google Shape;319;p45"/>
          <p:cNvSpPr/>
          <p:nvPr/>
        </p:nvSpPr>
        <p:spPr>
          <a:xfrm>
            <a:off x="7633761" y="7866025"/>
            <a:ext cx="25530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Regular</a:t>
            </a:r>
            <a:endParaRPr sz="3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Categorical</a:t>
            </a:r>
            <a:endParaRPr sz="3400" b="0" i="0" u="none" strike="noStrike" cap="none">
              <a:solidFill>
                <a:srgbClr val="000000"/>
              </a:solidFill>
              <a:latin typeface="Arial"/>
              <a:ea typeface="Arial"/>
              <a:cs typeface="Arial"/>
              <a:sym typeface="Arial"/>
            </a:endParaRPr>
          </a:p>
        </p:txBody>
      </p:sp>
      <p:cxnSp>
        <p:nvCxnSpPr>
          <p:cNvPr id="320" name="Google Shape;320;p45"/>
          <p:cNvCxnSpPr/>
          <p:nvPr/>
        </p:nvCxnSpPr>
        <p:spPr>
          <a:xfrm flipH="1">
            <a:off x="9292615" y="6880028"/>
            <a:ext cx="542700" cy="1160400"/>
          </a:xfrm>
          <a:prstGeom prst="straightConnector1">
            <a:avLst/>
          </a:prstGeom>
          <a:noFill/>
          <a:ln w="38100" cap="flat" cmpd="sng">
            <a:solidFill>
              <a:srgbClr val="6F6A5A"/>
            </a:solidFill>
            <a:prstDash val="solid"/>
            <a:miter lim="8000"/>
            <a:headEnd type="none" w="sm" len="sm"/>
            <a:tailEnd type="triangle" w="med" len="med"/>
          </a:ln>
        </p:spPr>
      </p:cxnSp>
      <p:sp>
        <p:nvSpPr>
          <p:cNvPr id="321" name="Google Shape;321;p45"/>
          <p:cNvSpPr/>
          <p:nvPr/>
        </p:nvSpPr>
        <p:spPr>
          <a:xfrm>
            <a:off x="508000" y="1689800"/>
            <a:ext cx="55710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Column is Variable</a:t>
            </a:r>
            <a:endParaRPr sz="3400" b="0" i="0" u="none" strike="noStrike" cap="none">
              <a:solidFill>
                <a:srgbClr val="000000"/>
              </a:solidFill>
              <a:latin typeface="Arial"/>
              <a:ea typeface="Arial"/>
              <a:cs typeface="Arial"/>
              <a:sym typeface="Arial"/>
            </a:endParaRPr>
          </a:p>
        </p:txBody>
      </p:sp>
      <p:sp>
        <p:nvSpPr>
          <p:cNvPr id="322" name="Google Shape;322;p45"/>
          <p:cNvSpPr/>
          <p:nvPr/>
        </p:nvSpPr>
        <p:spPr>
          <a:xfrm>
            <a:off x="6547055" y="1676400"/>
            <a:ext cx="5949900" cy="622200"/>
          </a:xfrm>
          <a:prstGeom prst="rect">
            <a:avLst/>
          </a:prstGeom>
          <a:noFill/>
          <a:ln>
            <a:noFill/>
          </a:ln>
        </p:spPr>
        <p:txBody>
          <a:bodyPr spcFirstLastPara="1" wrap="square" lIns="50800" tIns="50800" rIns="50800" bIns="50800" anchor="ctr" anchorCtr="0">
            <a:noAutofit/>
          </a:bodyPr>
          <a:lstStyle/>
          <a:p>
            <a:pPr marL="0" marR="0" lvl="0" indent="0" algn="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Each Row is observation</a:t>
            </a:r>
            <a:endParaRPr sz="3400" b="0" i="0" u="none" strike="noStrike" cap="none">
              <a:solidFill>
                <a:srgbClr val="000000"/>
              </a:solidFill>
              <a:latin typeface="Arial"/>
              <a:ea typeface="Arial"/>
              <a:cs typeface="Arial"/>
              <a:sym typeface="Arial"/>
            </a:endParaRPr>
          </a:p>
        </p:txBody>
      </p:sp>
      <p:sp>
        <p:nvSpPr>
          <p:cNvPr id="323" name="Google Shape;323;p45"/>
          <p:cNvSpPr/>
          <p:nvPr/>
        </p:nvSpPr>
        <p:spPr>
          <a:xfrm>
            <a:off x="10247201" y="7866025"/>
            <a:ext cx="22497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Ordinal</a:t>
            </a:r>
            <a:endParaRPr sz="3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Categorical</a:t>
            </a:r>
            <a:endParaRPr sz="3400" b="0" i="0" u="none" strike="noStrike" cap="none">
              <a:solidFill>
                <a:srgbClr val="000000"/>
              </a:solidFill>
              <a:latin typeface="Arial"/>
              <a:ea typeface="Arial"/>
              <a:cs typeface="Arial"/>
              <a:sym typeface="Arial"/>
            </a:endParaRPr>
          </a:p>
        </p:txBody>
      </p:sp>
      <p:cxnSp>
        <p:nvCxnSpPr>
          <p:cNvPr id="324" name="Google Shape;324;p45"/>
          <p:cNvCxnSpPr/>
          <p:nvPr/>
        </p:nvCxnSpPr>
        <p:spPr>
          <a:xfrm>
            <a:off x="11194422" y="6968451"/>
            <a:ext cx="0" cy="975000"/>
          </a:xfrm>
          <a:prstGeom prst="straightConnector1">
            <a:avLst/>
          </a:prstGeom>
          <a:noFill/>
          <a:ln w="38100" cap="flat" cmpd="sng">
            <a:solidFill>
              <a:srgbClr val="6F6A5A"/>
            </a:solidFill>
            <a:prstDash val="solid"/>
            <a:miter lim="8000"/>
            <a:headEnd type="none" w="sm" len="sm"/>
            <a:tailEnd type="triangle" w="med" len="med"/>
          </a:ln>
        </p:spPr>
      </p:cxn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33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36" name="Google Shape;2436;p33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DecisionTreeRegressor</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Capable of finding complex nonlinear relationships in the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cover Decision Trees in details later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33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42" name="Google Shape;2442;p33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DecisionTreeRegressor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from sklearn.tree import DecisionTreeRegressor </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tree_reg = DecisionTreeRegressor()</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tree_reg.fit(housing_prepared, housing_labels)</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33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48" name="Google Shape;2448;p33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DecisionTreeRegressor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on the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housing_predictions = tree_reg.predict(housing_prepared)</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tree_mse = mean_squared_error(housing_labels, housing_predictions)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tree_rmse = np.sqrt(tree_mse)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tree_rmse</a:t>
            </a:r>
            <a:endParaRPr sz="28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Output - 0.0</a:t>
            </a:r>
            <a:endParaRPr sz="2800" b="1"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33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54" name="Google Shape;2454;p33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Train a Model - DecisionTreeRegressor</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1" i="0" u="none" strike="noStrike" cap="none" dirty="0">
                <a:solidFill>
                  <a:schemeClr val="dk1"/>
                </a:solidFill>
                <a:latin typeface="Gill Sans"/>
                <a:ea typeface="Gill Sans"/>
                <a:cs typeface="Gill Sans"/>
                <a:sym typeface="Gill Sans"/>
              </a:rPr>
              <a:t>Evaluate on the training set</a:t>
            </a:r>
            <a:endParaRPr sz="3000" b="1" i="0" u="none" strike="noStrike" cap="none" dirty="0">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dirty="0">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dirty="0">
                <a:solidFill>
                  <a:schemeClr val="dk1"/>
                </a:solidFill>
                <a:latin typeface="Consolas"/>
                <a:ea typeface="Consolas"/>
                <a:cs typeface="Consolas"/>
                <a:sym typeface="Consolas"/>
              </a:rPr>
              <a:t>&gt;&gt;&gt; housing_predictions = tree_reg.predict(housing_prepared)</a:t>
            </a:r>
            <a:endParaRPr sz="28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dirty="0">
                <a:solidFill>
                  <a:schemeClr val="dk1"/>
                </a:solidFill>
                <a:latin typeface="Consolas"/>
                <a:ea typeface="Consolas"/>
                <a:cs typeface="Consolas"/>
                <a:sym typeface="Consolas"/>
              </a:rPr>
              <a:t>&gt;&gt;&gt; tree_mse = mean_squared_error(housing_labels, housing_predictions)</a:t>
            </a:r>
            <a:endParaRPr sz="28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dirty="0">
                <a:solidFill>
                  <a:schemeClr val="dk1"/>
                </a:solidFill>
                <a:latin typeface="Consolas"/>
                <a:ea typeface="Consolas"/>
                <a:cs typeface="Consolas"/>
                <a:sym typeface="Consolas"/>
              </a:rPr>
              <a:t>&gt;&gt;&gt; tree_rmse = np.sqrt(tree_mse)</a:t>
            </a:r>
            <a:endParaRPr sz="2800" b="0" i="0" u="none" strike="noStrike" cap="none"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dirty="0">
                <a:solidFill>
                  <a:schemeClr val="dk1"/>
                </a:solidFill>
                <a:latin typeface="Consolas"/>
                <a:ea typeface="Consolas"/>
                <a:cs typeface="Consolas"/>
                <a:sym typeface="Consolas"/>
              </a:rPr>
              <a:t>&gt;&gt;&gt; tree_rmse</a:t>
            </a:r>
            <a:endParaRPr sz="2800" b="0" i="0" u="none" strike="noStrike" cap="none" dirty="0">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2800"/>
              <a:buFont typeface="Arial"/>
              <a:buNone/>
            </a:pPr>
            <a:r>
              <a:rPr lang="en" sz="2800" b="1" i="0" u="none" strike="noStrike" cap="none" dirty="0">
                <a:solidFill>
                  <a:schemeClr val="dk1"/>
                </a:solidFill>
                <a:latin typeface="Consolas"/>
                <a:ea typeface="Consolas"/>
                <a:cs typeface="Consolas"/>
                <a:sym typeface="Consolas"/>
              </a:rPr>
              <a:t>Output - 0.0</a:t>
            </a:r>
            <a:endParaRPr sz="2800" b="1" i="0" u="none" strike="noStrike" cap="none" dirty="0">
              <a:solidFill>
                <a:srgbClr val="CC0000"/>
              </a:solidFill>
              <a:latin typeface="Consolas"/>
              <a:ea typeface="Consolas"/>
              <a:cs typeface="Consolas"/>
              <a:sym typeface="Consolas"/>
            </a:endParaRPr>
          </a:p>
          <a:p>
            <a:pPr lvl="0">
              <a:lnSpc>
                <a:spcPct val="150000"/>
              </a:lnSpc>
              <a:buSzPts val="4800"/>
            </a:pPr>
            <a:r>
              <a:rPr lang="en" sz="4800" b="1" i="0" u="none" strike="noStrike" cap="none" dirty="0">
                <a:solidFill>
                  <a:srgbClr val="CC0000"/>
                </a:solidFill>
                <a:latin typeface="Gill Sans"/>
                <a:ea typeface="Gill Sans"/>
                <a:cs typeface="Gill Sans"/>
                <a:sym typeface="Gill Sans"/>
              </a:rPr>
              <a:t>									</a:t>
            </a:r>
            <a:r>
              <a:rPr lang="en" sz="4800" b="1" dirty="0">
                <a:solidFill>
                  <a:srgbClr val="CC0000"/>
                </a:solidFill>
                <a:latin typeface="Gill Sans"/>
                <a:ea typeface="Gill Sans"/>
                <a:cs typeface="Gill Sans"/>
                <a:sym typeface="Gill Sans"/>
              </a:rPr>
              <a:t>Really</a:t>
            </a:r>
            <a:r>
              <a:rPr lang="en" sz="4800" b="1" i="0" u="none" strike="noStrike" cap="none" dirty="0">
                <a:solidFill>
                  <a:srgbClr val="CC0000"/>
                </a:solidFill>
                <a:latin typeface="Gill Sans"/>
                <a:ea typeface="Gill Sans"/>
                <a:cs typeface="Gill Sans"/>
                <a:sym typeface="Gill Sans"/>
              </a:rPr>
              <a:t>	</a:t>
            </a:r>
            <a:r>
              <a:rPr lang="en" sz="4800" b="1" dirty="0">
                <a:solidFill>
                  <a:srgbClr val="CC0000"/>
                </a:solidFill>
                <a:latin typeface="Gill Sans"/>
                <a:ea typeface="Gill Sans"/>
                <a:cs typeface="Gill Sans"/>
                <a:sym typeface="Gill Sans"/>
              </a:rPr>
              <a:t>???</a:t>
            </a:r>
            <a:r>
              <a:rPr lang="en" sz="4800" b="1" i="0" u="none" strike="noStrike" cap="none" dirty="0">
                <a:solidFill>
                  <a:srgbClr val="CC0000"/>
                </a:solidFill>
                <a:latin typeface="Gill Sans"/>
                <a:ea typeface="Gill Sans"/>
                <a:cs typeface="Gill Sans"/>
                <a:sym typeface="Gill Sans"/>
              </a:rPr>
              <a:t>							</a:t>
            </a:r>
            <a:endParaRPr sz="4800" b="1" i="0" u="none" strike="noStrike" cap="none" dirty="0">
              <a:solidFill>
                <a:srgbClr val="CC0000"/>
              </a:solidFill>
              <a:latin typeface="Gill Sans"/>
              <a:ea typeface="Gill Sans"/>
              <a:cs typeface="Gill Sans"/>
              <a:sym typeface="Gill Sans"/>
            </a:endParaRPr>
          </a:p>
        </p:txBody>
      </p:sp>
      <p:cxnSp>
        <p:nvCxnSpPr>
          <p:cNvPr id="2455" name="Google Shape;2455;p333"/>
          <p:cNvCxnSpPr/>
          <p:nvPr/>
        </p:nvCxnSpPr>
        <p:spPr>
          <a:xfrm>
            <a:off x="7809575" y="7524675"/>
            <a:ext cx="1525200" cy="452400"/>
          </a:xfrm>
          <a:prstGeom prst="straightConnector1">
            <a:avLst/>
          </a:prstGeom>
          <a:noFill/>
          <a:ln w="76200" cap="flat" cmpd="sng">
            <a:solidFill>
              <a:schemeClr val="dk2"/>
            </a:solidFill>
            <a:prstDash val="solid"/>
            <a:round/>
            <a:headEnd type="none" w="sm" len="sm"/>
            <a:tailEnd type="triangle" w="med" len="med"/>
          </a:ln>
        </p:spPr>
      </p:cxn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p33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61" name="Google Shape;2461;p33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 a Model - Overfitting the Training Data</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Could this model really be absolutely perfect?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called </a:t>
            </a:r>
            <a:r>
              <a:rPr lang="en" sz="3000" b="1" i="0" u="none" strike="noStrike" cap="none">
                <a:solidFill>
                  <a:schemeClr val="dk1"/>
                </a:solidFill>
                <a:latin typeface="Gill Sans"/>
                <a:ea typeface="Gill Sans"/>
                <a:cs typeface="Gill Sans"/>
                <a:sym typeface="Gill Sans"/>
              </a:rPr>
              <a:t>overfitting the training data</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evaluate the previous DecisionTreeRegressor model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33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67" name="Google Shape;2467;p335"/>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Better Evaluation Using Cross-Validation</a:t>
            </a: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33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73" name="Google Shape;2473;p33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should not touch the test set until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are confident about the model on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33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79" name="Google Shape;2479;p33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should not not touch the test set until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are confident about the model on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Then how should we validate the model?</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33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85" name="Google Shape;2485;p33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should not not touch the test set until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are confident about the model on training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Then how should we validate the model?</a:t>
            </a:r>
            <a:endParaRPr sz="48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Answer - Using Cross-Validation</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33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91" name="Google Shape;2491;p33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cross-validation we use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Part of the training set for training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And part for model validation</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p:nvPr/>
        </p:nvSpPr>
        <p:spPr>
          <a:xfrm>
            <a:off x="878198" y="2580766"/>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In a random process we know what outcomes could happen,</a:t>
            </a:r>
            <a:endParaRPr sz="3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but we don't know which particular outcome will happen.</a:t>
            </a:r>
            <a:endParaRPr sz="3000" b="0" i="0" u="none" strike="noStrike" cap="none">
              <a:solidFill>
                <a:srgbClr val="000000"/>
              </a:solidFill>
              <a:latin typeface="Arial"/>
              <a:ea typeface="Arial"/>
              <a:cs typeface="Arial"/>
              <a:sym typeface="Arial"/>
            </a:endParaRPr>
          </a:p>
        </p:txBody>
      </p:sp>
      <p:pic>
        <p:nvPicPr>
          <p:cNvPr id="330" name="Google Shape;330;p46"/>
          <p:cNvPicPr preferRelativeResize="0"/>
          <p:nvPr/>
        </p:nvPicPr>
        <p:blipFill rotWithShape="1">
          <a:blip r:embed="rId3">
            <a:alphaModFix/>
          </a:blip>
          <a:srcRect/>
          <a:stretch/>
        </p:blipFill>
        <p:spPr>
          <a:xfrm>
            <a:off x="2205175" y="4716375"/>
            <a:ext cx="5748600" cy="2967300"/>
          </a:xfrm>
          <a:prstGeom prst="rect">
            <a:avLst/>
          </a:prstGeom>
          <a:noFill/>
          <a:ln>
            <a:noFill/>
          </a:ln>
        </p:spPr>
      </p:pic>
      <p:pic>
        <p:nvPicPr>
          <p:cNvPr id="331" name="Google Shape;331;p46"/>
          <p:cNvPicPr preferRelativeResize="0"/>
          <p:nvPr/>
        </p:nvPicPr>
        <p:blipFill rotWithShape="1">
          <a:blip r:embed="rId4">
            <a:alphaModFix/>
          </a:blip>
          <a:srcRect/>
          <a:stretch/>
        </p:blipFill>
        <p:spPr>
          <a:xfrm>
            <a:off x="8755221" y="4477123"/>
            <a:ext cx="2044500" cy="3445800"/>
          </a:xfrm>
          <a:prstGeom prst="rect">
            <a:avLst/>
          </a:prstGeom>
          <a:noFill/>
          <a:ln>
            <a:noFill/>
          </a:ln>
        </p:spPr>
      </p:pic>
      <p:sp>
        <p:nvSpPr>
          <p:cNvPr id="332" name="Google Shape;332;p4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Random Process</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34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497" name="Google Shape;2497;p340"/>
          <p:cNvSpPr/>
          <p:nvPr/>
        </p:nvSpPr>
        <p:spPr>
          <a:xfrm>
            <a:off x="508000" y="1919325"/>
            <a:ext cx="11988900" cy="636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p:txBody>
      </p:sp>
      <p:sp>
        <p:nvSpPr>
          <p:cNvPr id="2498" name="Google Shape;2498;p340"/>
          <p:cNvSpPr/>
          <p:nvPr/>
        </p:nvSpPr>
        <p:spPr>
          <a:xfrm>
            <a:off x="3234450" y="3837760"/>
            <a:ext cx="3117000" cy="73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Training Set</a:t>
            </a:r>
            <a:endParaRPr sz="3000" b="0" i="0" u="none" strike="noStrike" cap="none">
              <a:solidFill>
                <a:schemeClr val="dk2"/>
              </a:solidFill>
              <a:latin typeface="Gill Sans"/>
              <a:ea typeface="Gill Sans"/>
              <a:cs typeface="Gill Sans"/>
              <a:sym typeface="Gill Sans"/>
            </a:endParaRPr>
          </a:p>
        </p:txBody>
      </p:sp>
      <p:sp>
        <p:nvSpPr>
          <p:cNvPr id="2499" name="Google Shape;2499;p340"/>
          <p:cNvSpPr/>
          <p:nvPr/>
        </p:nvSpPr>
        <p:spPr>
          <a:xfrm>
            <a:off x="7090550" y="3837760"/>
            <a:ext cx="3117000" cy="73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Test Set</a:t>
            </a:r>
            <a:endParaRPr sz="3000" b="0" i="0" u="none" strike="noStrike" cap="none">
              <a:solidFill>
                <a:schemeClr val="dk2"/>
              </a:solidFill>
              <a:latin typeface="Gill Sans"/>
              <a:ea typeface="Gill Sans"/>
              <a:cs typeface="Gill Sans"/>
              <a:sym typeface="Gill Sans"/>
            </a:endParaRPr>
          </a:p>
        </p:txBody>
      </p:sp>
      <p:sp>
        <p:nvSpPr>
          <p:cNvPr id="2500" name="Google Shape;2500;p340"/>
          <p:cNvSpPr/>
          <p:nvPr/>
        </p:nvSpPr>
        <p:spPr>
          <a:xfrm>
            <a:off x="1426075" y="5802460"/>
            <a:ext cx="3802500" cy="73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Smaller Training Set</a:t>
            </a:r>
            <a:endParaRPr sz="3000" b="0" i="0" u="none" strike="noStrike" cap="none">
              <a:solidFill>
                <a:schemeClr val="dk2"/>
              </a:solidFill>
              <a:latin typeface="Gill Sans"/>
              <a:ea typeface="Gill Sans"/>
              <a:cs typeface="Gill Sans"/>
              <a:sym typeface="Gill Sans"/>
            </a:endParaRPr>
          </a:p>
        </p:txBody>
      </p:sp>
      <p:sp>
        <p:nvSpPr>
          <p:cNvPr id="2501" name="Google Shape;2501;p340"/>
          <p:cNvSpPr/>
          <p:nvPr/>
        </p:nvSpPr>
        <p:spPr>
          <a:xfrm>
            <a:off x="5801675" y="5802460"/>
            <a:ext cx="3802500" cy="73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Validation Set</a:t>
            </a:r>
            <a:endParaRPr sz="3000" b="0" i="0" u="none" strike="noStrike" cap="none">
              <a:solidFill>
                <a:schemeClr val="dk2"/>
              </a:solidFill>
              <a:latin typeface="Gill Sans"/>
              <a:ea typeface="Gill Sans"/>
              <a:cs typeface="Gill Sans"/>
              <a:sym typeface="Gill Sans"/>
            </a:endParaRPr>
          </a:p>
        </p:txBody>
      </p:sp>
      <p:cxnSp>
        <p:nvCxnSpPr>
          <p:cNvPr id="2502" name="Google Shape;2502;p340"/>
          <p:cNvCxnSpPr>
            <a:stCxn id="2498" idx="2"/>
            <a:endCxn id="2500" idx="0"/>
          </p:cNvCxnSpPr>
          <p:nvPr/>
        </p:nvCxnSpPr>
        <p:spPr>
          <a:xfrm flipH="1">
            <a:off x="3327450" y="4575160"/>
            <a:ext cx="1465500" cy="1227300"/>
          </a:xfrm>
          <a:prstGeom prst="straightConnector1">
            <a:avLst/>
          </a:prstGeom>
          <a:noFill/>
          <a:ln w="38100" cap="flat" cmpd="sng">
            <a:solidFill>
              <a:schemeClr val="dk2"/>
            </a:solidFill>
            <a:prstDash val="solid"/>
            <a:round/>
            <a:headEnd type="none" w="sm" len="sm"/>
            <a:tailEnd type="triangle" w="med" len="med"/>
          </a:ln>
        </p:spPr>
      </p:cxnSp>
      <p:cxnSp>
        <p:nvCxnSpPr>
          <p:cNvPr id="2503" name="Google Shape;2503;p340"/>
          <p:cNvCxnSpPr>
            <a:stCxn id="2498" idx="2"/>
            <a:endCxn id="2501" idx="0"/>
          </p:cNvCxnSpPr>
          <p:nvPr/>
        </p:nvCxnSpPr>
        <p:spPr>
          <a:xfrm>
            <a:off x="4792950" y="4575160"/>
            <a:ext cx="2910000" cy="1227300"/>
          </a:xfrm>
          <a:prstGeom prst="straightConnector1">
            <a:avLst/>
          </a:prstGeom>
          <a:noFill/>
          <a:ln w="38100" cap="flat" cmpd="sng">
            <a:solidFill>
              <a:schemeClr val="dk2"/>
            </a:solidFill>
            <a:prstDash val="solid"/>
            <a:round/>
            <a:headEnd type="none" w="sm" len="sm"/>
            <a:tailEnd type="triangle" w="med" len="med"/>
          </a:ln>
        </p:spPr>
      </p:cxnSp>
      <p:sp>
        <p:nvSpPr>
          <p:cNvPr id="2504" name="Google Shape;2504;p340"/>
          <p:cNvSpPr txBox="1"/>
          <p:nvPr/>
        </p:nvSpPr>
        <p:spPr>
          <a:xfrm>
            <a:off x="653275" y="8228560"/>
            <a:ext cx="4575300" cy="63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For Training the Model</a:t>
            </a:r>
            <a:endParaRPr sz="3000" b="0" i="0" u="none" strike="noStrike" cap="none">
              <a:solidFill>
                <a:schemeClr val="dk2"/>
              </a:solidFill>
              <a:latin typeface="Gill Sans"/>
              <a:ea typeface="Gill Sans"/>
              <a:cs typeface="Gill Sans"/>
              <a:sym typeface="Gill Sans"/>
            </a:endParaRPr>
          </a:p>
        </p:txBody>
      </p:sp>
      <p:sp>
        <p:nvSpPr>
          <p:cNvPr id="2505" name="Google Shape;2505;p340"/>
          <p:cNvSpPr txBox="1"/>
          <p:nvPr/>
        </p:nvSpPr>
        <p:spPr>
          <a:xfrm>
            <a:off x="6361400" y="8228560"/>
            <a:ext cx="4575300" cy="63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For Evaluating the Model</a:t>
            </a:r>
            <a:endParaRPr sz="3000" b="0" i="0" u="none" strike="noStrike" cap="none">
              <a:solidFill>
                <a:schemeClr val="dk2"/>
              </a:solidFill>
              <a:latin typeface="Gill Sans"/>
              <a:ea typeface="Gill Sans"/>
              <a:cs typeface="Gill Sans"/>
              <a:sym typeface="Gill Sans"/>
            </a:endParaRPr>
          </a:p>
        </p:txBody>
      </p:sp>
      <p:cxnSp>
        <p:nvCxnSpPr>
          <p:cNvPr id="2506" name="Google Shape;2506;p340"/>
          <p:cNvCxnSpPr>
            <a:stCxn id="2504" idx="0"/>
            <a:endCxn id="2500" idx="2"/>
          </p:cNvCxnSpPr>
          <p:nvPr/>
        </p:nvCxnSpPr>
        <p:spPr>
          <a:xfrm rot="10800000" flipH="1">
            <a:off x="2940925" y="6539860"/>
            <a:ext cx="386400" cy="1688700"/>
          </a:xfrm>
          <a:prstGeom prst="straightConnector1">
            <a:avLst/>
          </a:prstGeom>
          <a:noFill/>
          <a:ln w="38100" cap="flat" cmpd="sng">
            <a:solidFill>
              <a:schemeClr val="dk2"/>
            </a:solidFill>
            <a:prstDash val="solid"/>
            <a:round/>
            <a:headEnd type="none" w="sm" len="sm"/>
            <a:tailEnd type="triangle" w="med" len="med"/>
          </a:ln>
        </p:spPr>
      </p:cxnSp>
      <p:cxnSp>
        <p:nvCxnSpPr>
          <p:cNvPr id="2507" name="Google Shape;2507;p340"/>
          <p:cNvCxnSpPr>
            <a:stCxn id="2505" idx="0"/>
            <a:endCxn id="2501" idx="2"/>
          </p:cNvCxnSpPr>
          <p:nvPr/>
        </p:nvCxnSpPr>
        <p:spPr>
          <a:xfrm rot="10800000">
            <a:off x="7702850" y="6539860"/>
            <a:ext cx="946200" cy="1688700"/>
          </a:xfrm>
          <a:prstGeom prst="straightConnector1">
            <a:avLst/>
          </a:prstGeom>
          <a:noFill/>
          <a:ln w="38100" cap="flat" cmpd="sng">
            <a:solidFill>
              <a:schemeClr val="dk2"/>
            </a:solidFill>
            <a:prstDash val="solid"/>
            <a:round/>
            <a:headEnd type="none" w="sm" len="sm"/>
            <a:tailEnd type="triangle" w="med" len="med"/>
          </a:ln>
        </p:spPr>
      </p:cxnSp>
      <p:sp>
        <p:nvSpPr>
          <p:cNvPr id="2508" name="Google Shape;2508;p340"/>
          <p:cNvSpPr txBox="1"/>
          <p:nvPr/>
        </p:nvSpPr>
        <p:spPr>
          <a:xfrm>
            <a:off x="508000" y="4870360"/>
            <a:ext cx="4575300" cy="63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 sz="2400" b="0" i="0" u="none" strike="noStrike" cap="none">
                <a:solidFill>
                  <a:schemeClr val="dk2"/>
                </a:solidFill>
                <a:latin typeface="Gill Sans"/>
                <a:ea typeface="Gill Sans"/>
                <a:cs typeface="Gill Sans"/>
                <a:sym typeface="Gill Sans"/>
              </a:rPr>
              <a:t>Divide Training Set in Two Parts</a:t>
            </a:r>
            <a:endParaRPr sz="2400" b="0" i="0" u="none" strike="noStrike" cap="none">
              <a:solidFill>
                <a:schemeClr val="dk2"/>
              </a:solidFill>
              <a:latin typeface="Gill Sans"/>
              <a:ea typeface="Gill Sans"/>
              <a:cs typeface="Gill Sans"/>
              <a:sym typeface="Gill Sans"/>
            </a:endParaRPr>
          </a:p>
        </p:txBody>
      </p:sp>
      <p:sp>
        <p:nvSpPr>
          <p:cNvPr id="2509" name="Google Shape;2509;p340"/>
          <p:cNvSpPr/>
          <p:nvPr/>
        </p:nvSpPr>
        <p:spPr>
          <a:xfrm>
            <a:off x="3234450" y="2565688"/>
            <a:ext cx="6973200" cy="737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Original Dataset</a:t>
            </a:r>
            <a:endParaRPr sz="3000" b="0" i="0" u="none" strike="noStrike" cap="none">
              <a:solidFill>
                <a:schemeClr val="dk2"/>
              </a:solidFill>
              <a:latin typeface="Gill Sans"/>
              <a:ea typeface="Gill Sans"/>
              <a:cs typeface="Gill Sans"/>
              <a:sym typeface="Gill Sans"/>
            </a:endParaRPr>
          </a:p>
        </p:txBody>
      </p:sp>
      <p:cxnSp>
        <p:nvCxnSpPr>
          <p:cNvPr id="2510" name="Google Shape;2510;p340"/>
          <p:cNvCxnSpPr>
            <a:stCxn id="2509" idx="2"/>
            <a:endCxn id="2498" idx="0"/>
          </p:cNvCxnSpPr>
          <p:nvPr/>
        </p:nvCxnSpPr>
        <p:spPr>
          <a:xfrm flipH="1">
            <a:off x="4792950" y="3303088"/>
            <a:ext cx="1928100" cy="534600"/>
          </a:xfrm>
          <a:prstGeom prst="straightConnector1">
            <a:avLst/>
          </a:prstGeom>
          <a:noFill/>
          <a:ln w="38100" cap="flat" cmpd="sng">
            <a:solidFill>
              <a:schemeClr val="dk2"/>
            </a:solidFill>
            <a:prstDash val="solid"/>
            <a:round/>
            <a:headEnd type="none" w="sm" len="sm"/>
            <a:tailEnd type="triangle" w="med" len="med"/>
          </a:ln>
        </p:spPr>
      </p:cxnSp>
      <p:cxnSp>
        <p:nvCxnSpPr>
          <p:cNvPr id="2511" name="Google Shape;2511;p340"/>
          <p:cNvCxnSpPr>
            <a:stCxn id="2509" idx="2"/>
            <a:endCxn id="2499" idx="0"/>
          </p:cNvCxnSpPr>
          <p:nvPr/>
        </p:nvCxnSpPr>
        <p:spPr>
          <a:xfrm>
            <a:off x="6721050" y="3303088"/>
            <a:ext cx="1928100" cy="5346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34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Performance measure - Cross Validation</a:t>
            </a:r>
            <a:endParaRPr sz="5000" b="0" i="0" u="none" strike="noStrike" cap="none">
              <a:solidFill>
                <a:srgbClr val="606060"/>
              </a:solidFill>
              <a:latin typeface="Gill Sans"/>
              <a:ea typeface="Gill Sans"/>
              <a:cs typeface="Gill Sans"/>
              <a:sym typeface="Gill Sans"/>
            </a:endParaRPr>
          </a:p>
        </p:txBody>
      </p:sp>
      <p:sp>
        <p:nvSpPr>
          <p:cNvPr id="2517" name="Google Shape;2517;p341"/>
          <p:cNvSpPr txBox="1"/>
          <p:nvPr/>
        </p:nvSpPr>
        <p:spPr>
          <a:xfrm>
            <a:off x="508000" y="1773375"/>
            <a:ext cx="11988900" cy="70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18" name="Google Shape;2518;p341"/>
          <p:cNvPicPr preferRelativeResize="0"/>
          <p:nvPr/>
        </p:nvPicPr>
        <p:blipFill rotWithShape="1">
          <a:blip r:embed="rId3">
            <a:alphaModFix/>
          </a:blip>
          <a:srcRect/>
          <a:stretch/>
        </p:blipFill>
        <p:spPr>
          <a:xfrm>
            <a:off x="2239588" y="3001425"/>
            <a:ext cx="8148634" cy="4603550"/>
          </a:xfrm>
          <a:prstGeom prst="rect">
            <a:avLst/>
          </a:prstGeom>
          <a:noFill/>
          <a:ln>
            <a:noFill/>
          </a:ln>
        </p:spPr>
      </p:pic>
      <p:sp>
        <p:nvSpPr>
          <p:cNvPr id="2519" name="Google Shape;2519;p341"/>
          <p:cNvSpPr txBox="1"/>
          <p:nvPr/>
        </p:nvSpPr>
        <p:spPr>
          <a:xfrm>
            <a:off x="10719150" y="4270225"/>
            <a:ext cx="2097600" cy="11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Here k = 10</a:t>
            </a:r>
            <a:endParaRPr sz="3000" b="0" i="0" u="none" strike="noStrike" cap="none">
              <a:solidFill>
                <a:srgbClr val="606060"/>
              </a:solidFill>
              <a:latin typeface="Gill Sans"/>
              <a:ea typeface="Gill Sans"/>
              <a:cs typeface="Gill Sans"/>
              <a:sym typeface="Gill Sans"/>
            </a:endParaRPr>
          </a:p>
        </p:txBody>
      </p:sp>
      <p:sp>
        <p:nvSpPr>
          <p:cNvPr id="2520" name="Google Shape;2520;p341"/>
          <p:cNvSpPr txBox="1">
            <a:spLocks noGrp="1"/>
          </p:cNvSpPr>
          <p:nvPr>
            <p:ph type="body" idx="1"/>
          </p:nvPr>
        </p:nvSpPr>
        <p:spPr>
          <a:xfrm>
            <a:off x="508000" y="3035300"/>
            <a:ext cx="11988900" cy="5727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4200"/>
              </a:spcBef>
              <a:spcAft>
                <a:spcPts val="0"/>
              </a:spcAft>
              <a:buSzPts val="1400"/>
              <a:buNone/>
            </a:pPr>
            <a:endParaRPr/>
          </a:p>
        </p:txBody>
      </p:sp>
      <p:sp>
        <p:nvSpPr>
          <p:cNvPr id="2521" name="Google Shape;2521;p341"/>
          <p:cNvSpPr txBox="1">
            <a:spLocks noGrp="1"/>
          </p:cNvSpPr>
          <p:nvPr>
            <p:ph type="title"/>
          </p:nvPr>
        </p:nvSpPr>
        <p:spPr>
          <a:xfrm>
            <a:off x="508000" y="431800"/>
            <a:ext cx="11988900" cy="11691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1400"/>
              <a:buNone/>
            </a:pPr>
            <a:r>
              <a:rPr lang="en"/>
              <a:t>N-fold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525"/>
        <p:cNvGrpSpPr/>
        <p:nvPr/>
      </p:nvGrpSpPr>
      <p:grpSpPr>
        <a:xfrm>
          <a:off x="0" y="0"/>
          <a:ext cx="0" cy="0"/>
          <a:chOff x="0" y="0"/>
          <a:chExt cx="0" cy="0"/>
        </a:xfrm>
      </p:grpSpPr>
      <p:sp>
        <p:nvSpPr>
          <p:cNvPr id="2526" name="Google Shape;2526;p34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27" name="Google Shape;2527;p34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Use the Scikit-Learn’s </a:t>
            </a:r>
            <a:r>
              <a:rPr lang="en" sz="3000" b="1" i="0" u="none" strike="noStrike" cap="none">
                <a:solidFill>
                  <a:schemeClr val="dk1"/>
                </a:solidFill>
                <a:latin typeface="Gill Sans"/>
                <a:ea typeface="Gill Sans"/>
                <a:cs typeface="Gill Sans"/>
                <a:sym typeface="Gill Sans"/>
              </a:rPr>
              <a:t>train_test_split</a:t>
            </a:r>
            <a:r>
              <a:rPr lang="en" sz="3000" b="0" i="0" u="none" strike="noStrike" cap="none">
                <a:solidFill>
                  <a:schemeClr val="dk1"/>
                </a:solidFill>
                <a:latin typeface="Gill Sans"/>
                <a:ea typeface="Gill Sans"/>
                <a:cs typeface="Gill Sans"/>
                <a:sym typeface="Gill Sans"/>
              </a:rPr>
              <a:t> function to split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Training set into a smaller</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Training set and </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Validation set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 models against the</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Smaller training set and</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Evaluate them against validation set</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34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33" name="Google Shape;2533;p34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We can also use Scikit-Learn’s </a:t>
            </a:r>
            <a:r>
              <a:rPr lang="en" sz="3000" b="1" i="0" u="none" strike="noStrike" cap="none">
                <a:solidFill>
                  <a:schemeClr val="dk1"/>
                </a:solidFill>
                <a:latin typeface="Gill Sans"/>
                <a:ea typeface="Gill Sans"/>
                <a:cs typeface="Gill Sans"/>
                <a:sym typeface="Gill Sans"/>
              </a:rPr>
              <a:t>cross-validation</a:t>
            </a:r>
            <a:r>
              <a:rPr lang="en" sz="3000" b="0" i="0" u="none" strike="noStrike" cap="none">
                <a:solidFill>
                  <a:schemeClr val="dk1"/>
                </a:solidFill>
                <a:latin typeface="Gill Sans"/>
                <a:ea typeface="Gill Sans"/>
                <a:cs typeface="Gill Sans"/>
                <a:sym typeface="Gill Sans"/>
              </a:rPr>
              <a:t> feature</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34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39" name="Google Shape;2539;p34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DecisionTreeRegressor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We can also use Scikit-Learn’s </a:t>
            </a:r>
            <a:r>
              <a:rPr lang="en" sz="3000" b="1" i="0" u="none" strike="noStrike" cap="none">
                <a:solidFill>
                  <a:schemeClr val="dk1"/>
                </a:solidFill>
                <a:latin typeface="Gill Sans"/>
                <a:ea typeface="Gill Sans"/>
                <a:cs typeface="Gill Sans"/>
                <a:sym typeface="Gill Sans"/>
              </a:rPr>
              <a:t>cross-validation</a:t>
            </a:r>
            <a:r>
              <a:rPr lang="en" sz="3000" b="0" i="0" u="none" strike="noStrike" cap="none">
                <a:solidFill>
                  <a:schemeClr val="dk1"/>
                </a:solidFill>
                <a:latin typeface="Gill Sans"/>
                <a:ea typeface="Gill Sans"/>
                <a:cs typeface="Gill Sans"/>
                <a:sym typeface="Gill Sans"/>
              </a:rPr>
              <a:t> feature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from sklearn.model_selection import cross_val_score</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scores = </a:t>
            </a:r>
            <a:r>
              <a:rPr lang="en" sz="2600" b="1" i="0" u="none" strike="noStrike" cap="none">
                <a:solidFill>
                  <a:schemeClr val="dk1"/>
                </a:solidFill>
                <a:latin typeface="Consolas"/>
                <a:ea typeface="Consolas"/>
                <a:cs typeface="Consolas"/>
                <a:sym typeface="Consolas"/>
              </a:rPr>
              <a:t>cross_val_score</a:t>
            </a:r>
            <a:r>
              <a:rPr lang="en" sz="2600" b="0" i="0" u="none" strike="noStrike" cap="none">
                <a:solidFill>
                  <a:schemeClr val="dk1"/>
                </a:solidFill>
                <a:latin typeface="Consolas"/>
                <a:ea typeface="Consolas"/>
                <a:cs typeface="Consolas"/>
                <a:sym typeface="Consolas"/>
              </a:rPr>
              <a:t>(tree_reg, housing_prepared, housing_labels, scoring="neg_mean_squared_error", </a:t>
            </a:r>
            <a:r>
              <a:rPr lang="en" sz="2600" b="1" i="0" u="none" strike="noStrike" cap="none">
                <a:solidFill>
                  <a:schemeClr val="dk1"/>
                </a:solidFill>
                <a:latin typeface="Consolas"/>
                <a:ea typeface="Consolas"/>
                <a:cs typeface="Consolas"/>
                <a:sym typeface="Consolas"/>
              </a:rPr>
              <a:t>cv=10</a:t>
            </a:r>
            <a:r>
              <a:rPr lang="en" sz="2600" b="0" i="0" u="none" strike="noStrike" cap="none">
                <a:solidFill>
                  <a:schemeClr val="dk1"/>
                </a:solidFill>
                <a:latin typeface="Consolas"/>
                <a:ea typeface="Consolas"/>
                <a:cs typeface="Consolas"/>
                <a:sym typeface="Consolas"/>
              </a:rPr>
              <a:t>)</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tree_rmse_scores = np.sqrt(-scores)</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2800"/>
              <a:buFont typeface="Arial"/>
              <a:buNone/>
            </a:pPr>
            <a:endParaRPr sz="2800" b="1"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600"/>
              <a:buFont typeface="Arial"/>
              <a:buNone/>
            </a:pPr>
            <a:r>
              <a:rPr lang="en" sz="3600" b="1" i="0" u="none" strike="noStrike" cap="none">
                <a:solidFill>
                  <a:schemeClr val="dk1"/>
                </a:solidFill>
                <a:latin typeface="Consolas"/>
                <a:ea typeface="Consolas"/>
                <a:cs typeface="Consolas"/>
                <a:sym typeface="Consolas"/>
              </a:rPr>
              <a:t>K-fold Cross-Validation</a:t>
            </a:r>
            <a:endParaRPr sz="2800" b="1"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																				</a:t>
            </a:r>
            <a:r>
              <a:rPr lang="en" sz="2800" b="0" i="0" u="none" strike="noStrike" cap="none">
                <a:solidFill>
                  <a:schemeClr val="dk1"/>
                </a:solidFill>
                <a:latin typeface="Consolas"/>
                <a:ea typeface="Consolas"/>
                <a:cs typeface="Consolas"/>
                <a:sym typeface="Consolas"/>
              </a:rPr>
              <a:t>10 folds</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a:t>
            </a:r>
            <a:endParaRPr sz="28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cxnSp>
        <p:nvCxnSpPr>
          <p:cNvPr id="2540" name="Google Shape;2540;p344"/>
          <p:cNvCxnSpPr/>
          <p:nvPr/>
        </p:nvCxnSpPr>
        <p:spPr>
          <a:xfrm rot="10800000">
            <a:off x="9938100" y="5446675"/>
            <a:ext cx="670200" cy="2044500"/>
          </a:xfrm>
          <a:prstGeom prst="straightConnector1">
            <a:avLst/>
          </a:prstGeom>
          <a:noFill/>
          <a:ln w="38100" cap="flat" cmpd="sng">
            <a:solidFill>
              <a:schemeClr val="dk2"/>
            </a:solidFill>
            <a:prstDash val="solid"/>
            <a:round/>
            <a:headEnd type="none" w="sm" len="sm"/>
            <a:tailEnd type="triangle" w="med" len="med"/>
          </a:ln>
        </p:spPr>
      </p:cxn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34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46" name="Google Shape;2546;p34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Previous code performs </a:t>
            </a:r>
            <a:r>
              <a:rPr lang="en" sz="2800" b="1" i="0" u="none" strike="noStrike" cap="none">
                <a:solidFill>
                  <a:schemeClr val="dk1"/>
                </a:solidFill>
                <a:latin typeface="Gill Sans"/>
                <a:ea typeface="Gill Sans"/>
                <a:cs typeface="Gill Sans"/>
                <a:sym typeface="Gill Sans"/>
              </a:rPr>
              <a:t>K-fold cross-validation</a:t>
            </a:r>
            <a:endParaRPr sz="28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2800" b="0" i="0" u="none" strike="noStrike" cap="none">
                <a:solidFill>
                  <a:schemeClr val="dk1"/>
                </a:solidFill>
                <a:latin typeface="Gill Sans"/>
                <a:ea typeface="Gill Sans"/>
                <a:cs typeface="Gill Sans"/>
                <a:sym typeface="Gill Sans"/>
              </a:rPr>
              <a:t>It randomly splits the training set into </a:t>
            </a:r>
            <a:endParaRPr sz="28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2800" b="0" i="0" u="none" strike="noStrike" cap="none">
                <a:solidFill>
                  <a:schemeClr val="dk1"/>
                </a:solidFill>
                <a:latin typeface="Gill Sans"/>
                <a:ea typeface="Gill Sans"/>
                <a:cs typeface="Gill Sans"/>
                <a:sym typeface="Gill Sans"/>
              </a:rPr>
              <a:t>10 distinct subsets called folds</a:t>
            </a:r>
            <a:endParaRPr sz="28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2800" b="0" i="0" u="none" strike="noStrike" cap="none">
                <a:solidFill>
                  <a:schemeClr val="dk1"/>
                </a:solidFill>
                <a:latin typeface="Gill Sans"/>
                <a:ea typeface="Gill Sans"/>
                <a:cs typeface="Gill Sans"/>
                <a:sym typeface="Gill Sans"/>
              </a:rPr>
              <a:t>Then it trains and evaluates the Decision Tree model 10 times</a:t>
            </a:r>
            <a:endParaRPr sz="28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2800" b="0" i="0" u="none" strike="noStrike" cap="none">
                <a:solidFill>
                  <a:schemeClr val="dk1"/>
                </a:solidFill>
                <a:latin typeface="Gill Sans"/>
                <a:ea typeface="Gill Sans"/>
                <a:cs typeface="Gill Sans"/>
                <a:sym typeface="Gill Sans"/>
              </a:rPr>
              <a:t>Picking a different fold for evaluation every time</a:t>
            </a:r>
            <a:endParaRPr sz="28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2800" b="0" i="0" u="none" strike="noStrike" cap="none">
                <a:solidFill>
                  <a:schemeClr val="dk1"/>
                </a:solidFill>
                <a:latin typeface="Gill Sans"/>
                <a:ea typeface="Gill Sans"/>
                <a:cs typeface="Gill Sans"/>
                <a:sym typeface="Gill Sans"/>
              </a:rPr>
              <a:t>And training on the other 9 folds</a:t>
            </a:r>
            <a:endParaRPr sz="2800" b="0" i="0" u="none" strike="noStrike" cap="none">
              <a:solidFill>
                <a:schemeClr val="dk1"/>
              </a:solidFill>
              <a:latin typeface="Gill Sans"/>
              <a:ea typeface="Gill Sans"/>
              <a:cs typeface="Gill Sans"/>
              <a:sym typeface="Gill Sans"/>
            </a:endParaRPr>
          </a:p>
          <a:p>
            <a:pPr marL="914400" marR="0" lvl="1" indent="-406400" algn="l" rtl="0">
              <a:lnSpc>
                <a:spcPct val="150000"/>
              </a:lnSpc>
              <a:spcBef>
                <a:spcPts val="0"/>
              </a:spcBef>
              <a:spcAft>
                <a:spcPts val="0"/>
              </a:spcAft>
              <a:buClr>
                <a:schemeClr val="dk1"/>
              </a:buClr>
              <a:buSzPts val="2800"/>
              <a:buFont typeface="Gill Sans"/>
              <a:buChar char="○"/>
            </a:pPr>
            <a:r>
              <a:rPr lang="en" sz="2800" b="0" i="0" u="none" strike="noStrike" cap="none">
                <a:solidFill>
                  <a:schemeClr val="dk1"/>
                </a:solidFill>
                <a:latin typeface="Gill Sans"/>
                <a:ea typeface="Gill Sans"/>
                <a:cs typeface="Gill Sans"/>
                <a:sym typeface="Gill Sans"/>
              </a:rPr>
              <a:t>The result is an array containing the 10 evaluation scores</a:t>
            </a:r>
            <a:endParaRPr sz="2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34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52" name="Google Shape;2552;p34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DecisionTreeRegressor - Output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def </a:t>
            </a:r>
            <a:r>
              <a:rPr lang="en" sz="2400" b="1" i="0" u="none" strike="noStrike" cap="none">
                <a:solidFill>
                  <a:schemeClr val="dk1"/>
                </a:solidFill>
                <a:latin typeface="Consolas"/>
                <a:ea typeface="Consolas"/>
                <a:cs typeface="Consolas"/>
                <a:sym typeface="Consolas"/>
              </a:rPr>
              <a:t>display_scores</a:t>
            </a:r>
            <a:r>
              <a:rPr lang="en" sz="2400" b="0" i="0" u="none" strike="noStrike" cap="none">
                <a:solidFill>
                  <a:schemeClr val="dk1"/>
                </a:solidFill>
                <a:latin typeface="Consolas"/>
                <a:ea typeface="Consolas"/>
                <a:cs typeface="Consolas"/>
                <a:sym typeface="Consolas"/>
              </a:rPr>
              <a:t>(scores):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print("Scores:", scores)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print("Mean:", scores.mean())</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print("Standard deviation:", scores.std())</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display_scores(tree_rmse_scores)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Scores:</a:t>
            </a:r>
            <a:r>
              <a:rPr lang="en" sz="2400" b="0" i="0" u="none" strike="noStrike" cap="none">
                <a:solidFill>
                  <a:schemeClr val="dk1"/>
                </a:solidFill>
                <a:latin typeface="Consolas"/>
                <a:ea typeface="Consolas"/>
                <a:cs typeface="Consolas"/>
                <a:sym typeface="Consolas"/>
              </a:rPr>
              <a:t> [ 70232.0136482   66828.46839892  72444.08721003  70761.50186201 71125.52697653  75581.29319857  70169.59286164  70055.37863456 75370.49116773  71222.39081244]</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Mean:</a:t>
            </a:r>
            <a:r>
              <a:rPr lang="en" sz="2400" b="0" i="0" u="none" strike="noStrike" cap="none">
                <a:solidFill>
                  <a:schemeClr val="dk1"/>
                </a:solidFill>
                <a:latin typeface="Consolas"/>
                <a:ea typeface="Consolas"/>
                <a:cs typeface="Consolas"/>
                <a:sym typeface="Consolas"/>
              </a:rPr>
              <a:t> 71379.0744771</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Standard deviation:</a:t>
            </a:r>
            <a:r>
              <a:rPr lang="en" sz="2400" b="0" i="0" u="none" strike="noStrike" cap="none">
                <a:solidFill>
                  <a:schemeClr val="dk1"/>
                </a:solidFill>
                <a:latin typeface="Consolas"/>
                <a:ea typeface="Consolas"/>
                <a:cs typeface="Consolas"/>
                <a:sym typeface="Consolas"/>
              </a:rPr>
              <a:t> 2458.31882043</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34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58" name="Google Shape;2558;p34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Linear Regression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 Now compute the same score for Linear Regression</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lin_scores = cross_val_score(lin_reg, housing_prepared, housing_labels, scoring="neg_mean_squared_error", cv=10)</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lin_rmse_scores = np.sqrt(-lin_scores)</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0" i="0" u="none" strike="noStrike" cap="none">
                <a:solidFill>
                  <a:schemeClr val="dk1"/>
                </a:solidFill>
                <a:latin typeface="Consolas"/>
                <a:ea typeface="Consolas"/>
                <a:cs typeface="Consolas"/>
                <a:sym typeface="Consolas"/>
              </a:rPr>
              <a:t>&gt;&gt;&gt; display_scores(lin_rmse_scores)</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1" i="0" u="none" strike="noStrike" cap="none">
                <a:solidFill>
                  <a:schemeClr val="dk1"/>
                </a:solidFill>
                <a:latin typeface="Consolas"/>
                <a:ea typeface="Consolas"/>
                <a:cs typeface="Consolas"/>
                <a:sym typeface="Consolas"/>
              </a:rPr>
              <a:t>Scores:</a:t>
            </a:r>
            <a:r>
              <a:rPr lang="en" sz="2600" b="0" i="0" u="none" strike="noStrike" cap="none">
                <a:solidFill>
                  <a:schemeClr val="dk1"/>
                </a:solidFill>
                <a:latin typeface="Consolas"/>
                <a:ea typeface="Consolas"/>
                <a:cs typeface="Consolas"/>
                <a:sym typeface="Consolas"/>
              </a:rPr>
              <a:t> [ 66782.73843989  66960.118071    70347.95244419  74739.57052552 68031.13388938  71193.84183426  64969.63056405  68281.61137997 71552.91566558  67665.10082067]</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1" i="0" u="none" strike="noStrike" cap="none">
                <a:solidFill>
                  <a:schemeClr val="dk1"/>
                </a:solidFill>
                <a:latin typeface="Consolas"/>
                <a:ea typeface="Consolas"/>
                <a:cs typeface="Consolas"/>
                <a:sym typeface="Consolas"/>
              </a:rPr>
              <a:t>Mean:</a:t>
            </a:r>
            <a:r>
              <a:rPr lang="en" sz="2600" b="0" i="0" u="none" strike="noStrike" cap="none">
                <a:solidFill>
                  <a:schemeClr val="dk1"/>
                </a:solidFill>
                <a:latin typeface="Consolas"/>
                <a:ea typeface="Consolas"/>
                <a:cs typeface="Consolas"/>
                <a:sym typeface="Consolas"/>
              </a:rPr>
              <a:t> 69052.4613635</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r>
              <a:rPr lang="en" sz="2600" b="1" i="0" u="none" strike="noStrike" cap="none">
                <a:solidFill>
                  <a:schemeClr val="dk1"/>
                </a:solidFill>
                <a:latin typeface="Consolas"/>
                <a:ea typeface="Consolas"/>
                <a:cs typeface="Consolas"/>
                <a:sym typeface="Consolas"/>
              </a:rPr>
              <a:t>Standard deviation:</a:t>
            </a:r>
            <a:r>
              <a:rPr lang="en" sz="2600" b="0" i="0" u="none" strike="noStrike" cap="none">
                <a:solidFill>
                  <a:schemeClr val="dk1"/>
                </a:solidFill>
                <a:latin typeface="Consolas"/>
                <a:ea typeface="Consolas"/>
                <a:cs typeface="Consolas"/>
                <a:sym typeface="Consolas"/>
              </a:rPr>
              <a:t> 2731.6740018</a:t>
            </a:r>
            <a:endParaRPr sz="2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600"/>
              <a:buFont typeface="Arial"/>
              <a:buNone/>
            </a:pPr>
            <a:endParaRPr sz="26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34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64" name="Google Shape;2564;p34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Linear Regression Vs Decision Tree</a:t>
            </a:r>
            <a:endParaRPr sz="2600" b="0" i="0" u="none" strike="noStrike" cap="none">
              <a:solidFill>
                <a:schemeClr val="dk1"/>
              </a:solidFill>
              <a:latin typeface="Consolas"/>
              <a:ea typeface="Consolas"/>
              <a:cs typeface="Consolas"/>
              <a:sym typeface="Consolas"/>
            </a:endParaRPr>
          </a:p>
        </p:txBody>
      </p:sp>
      <p:sp>
        <p:nvSpPr>
          <p:cNvPr id="2565" name="Google Shape;2565;p348"/>
          <p:cNvSpPr/>
          <p:nvPr/>
        </p:nvSpPr>
        <p:spPr>
          <a:xfrm>
            <a:off x="6837558" y="2966250"/>
            <a:ext cx="5379600" cy="3821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348"/>
          <p:cNvSpPr/>
          <p:nvPr/>
        </p:nvSpPr>
        <p:spPr>
          <a:xfrm>
            <a:off x="873025" y="2966200"/>
            <a:ext cx="5379600" cy="3821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348"/>
          <p:cNvSpPr txBox="1"/>
          <p:nvPr/>
        </p:nvSpPr>
        <p:spPr>
          <a:xfrm>
            <a:off x="6837558" y="3167350"/>
            <a:ext cx="5379600" cy="34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DecisionTreeRegressor</a:t>
            </a:r>
            <a:endParaRPr sz="3000" b="1"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71, 379.0744771</a:t>
            </a: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Standard deviation:</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2, 458.31882043</a:t>
            </a:r>
            <a:endParaRPr sz="3000" b="0" i="0" u="none" strike="noStrike" cap="none">
              <a:solidFill>
                <a:schemeClr val="dk2"/>
              </a:solidFill>
              <a:latin typeface="Gill Sans"/>
              <a:ea typeface="Gill Sans"/>
              <a:cs typeface="Gill Sans"/>
              <a:sym typeface="Gill Sans"/>
            </a:endParaRPr>
          </a:p>
        </p:txBody>
      </p:sp>
      <p:sp>
        <p:nvSpPr>
          <p:cNvPr id="2568" name="Google Shape;2568;p348"/>
          <p:cNvSpPr txBox="1"/>
          <p:nvPr/>
        </p:nvSpPr>
        <p:spPr>
          <a:xfrm>
            <a:off x="873025" y="3167300"/>
            <a:ext cx="5379600" cy="362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Linear Regression</a:t>
            </a:r>
            <a:endParaRPr sz="3000" b="1"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69, 052.4613635</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Standard deviation: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2, 731.6740018</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34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74" name="Google Shape;2574;p34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Linear Regression Vs Decision Tree</a:t>
            </a:r>
            <a:endParaRPr sz="2600" b="0" i="0" u="none" strike="noStrike" cap="none">
              <a:solidFill>
                <a:schemeClr val="dk1"/>
              </a:solidFill>
              <a:latin typeface="Consolas"/>
              <a:ea typeface="Consolas"/>
              <a:cs typeface="Consolas"/>
              <a:sym typeface="Consolas"/>
            </a:endParaRPr>
          </a:p>
        </p:txBody>
      </p:sp>
      <p:sp>
        <p:nvSpPr>
          <p:cNvPr id="2575" name="Google Shape;2575;p349"/>
          <p:cNvSpPr/>
          <p:nvPr/>
        </p:nvSpPr>
        <p:spPr>
          <a:xfrm>
            <a:off x="6837558" y="2966250"/>
            <a:ext cx="5379600" cy="3821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349"/>
          <p:cNvSpPr/>
          <p:nvPr/>
        </p:nvSpPr>
        <p:spPr>
          <a:xfrm>
            <a:off x="873025" y="2966200"/>
            <a:ext cx="5379600" cy="3821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349"/>
          <p:cNvSpPr txBox="1"/>
          <p:nvPr/>
        </p:nvSpPr>
        <p:spPr>
          <a:xfrm>
            <a:off x="6837558" y="3167350"/>
            <a:ext cx="5379600" cy="34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DecisionTreeRegressor</a:t>
            </a:r>
            <a:endParaRPr sz="3000" b="1"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71, 379.0744771</a:t>
            </a: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Standard deviation:</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2, 458.31882043</a:t>
            </a:r>
            <a:endParaRPr sz="3000" b="0" i="0" u="none" strike="noStrike" cap="none">
              <a:solidFill>
                <a:schemeClr val="dk2"/>
              </a:solidFill>
              <a:latin typeface="Gill Sans"/>
              <a:ea typeface="Gill Sans"/>
              <a:cs typeface="Gill Sans"/>
              <a:sym typeface="Gill Sans"/>
            </a:endParaRPr>
          </a:p>
        </p:txBody>
      </p:sp>
      <p:sp>
        <p:nvSpPr>
          <p:cNvPr id="2578" name="Google Shape;2578;p349"/>
          <p:cNvSpPr txBox="1"/>
          <p:nvPr/>
        </p:nvSpPr>
        <p:spPr>
          <a:xfrm>
            <a:off x="873025" y="3167300"/>
            <a:ext cx="5379600" cy="362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Linear Regression</a:t>
            </a:r>
            <a:endParaRPr sz="3000" b="1"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69, 052.4613635</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endParaRPr sz="30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Standard deviation: </a:t>
            </a:r>
            <a:endParaRPr sz="3000" b="0" i="0" u="none" strike="noStrike" cap="none">
              <a:solidFill>
                <a:schemeClr val="dk2"/>
              </a:solidFill>
              <a:latin typeface="Gill Sans"/>
              <a:ea typeface="Gill Sans"/>
              <a:cs typeface="Gill Sans"/>
              <a:sym typeface="Gill Sans"/>
            </a:endParaRPr>
          </a:p>
          <a:p>
            <a:pPr marL="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2, 731.6740018</a:t>
            </a:r>
            <a:endParaRPr sz="1400" b="0" i="0" u="none" strike="noStrike" cap="none">
              <a:solidFill>
                <a:srgbClr val="000000"/>
              </a:solidFill>
              <a:latin typeface="Arial"/>
              <a:ea typeface="Arial"/>
              <a:cs typeface="Arial"/>
              <a:sym typeface="Arial"/>
            </a:endParaRPr>
          </a:p>
        </p:txBody>
      </p:sp>
      <p:sp>
        <p:nvSpPr>
          <p:cNvPr id="2579" name="Google Shape;2579;p349"/>
          <p:cNvSpPr txBox="1"/>
          <p:nvPr/>
        </p:nvSpPr>
        <p:spPr>
          <a:xfrm>
            <a:off x="508025" y="7223025"/>
            <a:ext cx="11988900" cy="1340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Decision Tree model performed worse than the Linear Regression model. Decision Tree model is overfitting when RMSE came to 0.0</a:t>
            </a: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Objective</a:t>
            </a:r>
            <a:endParaRPr sz="5000" b="0" i="0" u="none" strike="noStrike" cap="none">
              <a:solidFill>
                <a:srgbClr val="606060"/>
              </a:solidFill>
              <a:latin typeface="Gill Sans"/>
              <a:ea typeface="Gill Sans"/>
              <a:cs typeface="Gill Sans"/>
              <a:sym typeface="Gill Sans"/>
            </a:endParaRPr>
          </a:p>
        </p:txBody>
      </p:sp>
      <p:sp>
        <p:nvSpPr>
          <p:cNvPr id="104" name="Google Shape;104;p20"/>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this session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walk you through with the complete cycle of 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Machine Learning project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It’s okay if you do not understand few code snippets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cover them in details as we go forward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Probability</a:t>
            </a:r>
            <a:endParaRPr sz="5000" b="0" i="0" u="none" strike="noStrike" cap="none">
              <a:solidFill>
                <a:srgbClr val="606060"/>
              </a:solidFill>
              <a:latin typeface="Gill Sans"/>
              <a:ea typeface="Gill Sans"/>
              <a:cs typeface="Gill Sans"/>
              <a:sym typeface="Gill Sans"/>
            </a:endParaRPr>
          </a:p>
        </p:txBody>
      </p:sp>
      <p:sp>
        <p:nvSpPr>
          <p:cNvPr id="338" name="Google Shape;338;p47"/>
          <p:cNvSpPr/>
          <p:nvPr/>
        </p:nvSpPr>
        <p:spPr>
          <a:xfrm>
            <a:off x="508000" y="2285724"/>
            <a:ext cx="11988900" cy="62466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P(A) = Probability of event A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400"/>
              <a:buFont typeface="Arial"/>
              <a:buNone/>
            </a:pPr>
            <a:endParaRPr sz="34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0 ≤ P(A) ≤ 1</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583"/>
        <p:cNvGrpSpPr/>
        <p:nvPr/>
      </p:nvGrpSpPr>
      <p:grpSpPr>
        <a:xfrm>
          <a:off x="0" y="0"/>
          <a:ext cx="0" cy="0"/>
          <a:chOff x="0" y="0"/>
          <a:chExt cx="0" cy="0"/>
        </a:xfrm>
      </p:grpSpPr>
      <p:sp>
        <p:nvSpPr>
          <p:cNvPr id="2584" name="Google Shape;2584;p35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85" name="Google Shape;2585;p35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Cross-Validation - K-fold - Important points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Cross-validation gives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Estimate of the performance of your model and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Also a measure of how precise this estimate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Decision Tree has a score of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Approximately 71, 379</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With precision of  ± 2, 458 (Standard Deviation)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589"/>
        <p:cNvGrpSpPr/>
        <p:nvPr/>
      </p:nvGrpSpPr>
      <p:grpSpPr>
        <a:xfrm>
          <a:off x="0" y="0"/>
          <a:ext cx="0" cy="0"/>
          <a:chOff x="0" y="0"/>
          <a:chExt cx="0" cy="0"/>
        </a:xfrm>
      </p:grpSpPr>
      <p:sp>
        <p:nvSpPr>
          <p:cNvPr id="2590" name="Google Shape;2590;p35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91" name="Google Shape;2591;p35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RandomForestRegressor</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train our last model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RandomForestRegressor</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Random Forests work by training many Decision Trees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 random subsets of the features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Then averaging out their predictions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cover Random Forests in details later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Google Shape;2596;p35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597" name="Google Shape;2597;p352"/>
          <p:cNvSpPr/>
          <p:nvPr/>
        </p:nvSpPr>
        <p:spPr>
          <a:xfrm>
            <a:off x="508000" y="1919325"/>
            <a:ext cx="11988900" cy="7314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RandomForestRegressor - RMSE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train our last model using </a:t>
            </a:r>
            <a:r>
              <a:rPr lang="en" sz="3000" b="1" i="0" u="none" strike="noStrike" cap="none">
                <a:solidFill>
                  <a:schemeClr val="dk1"/>
                </a:solidFill>
                <a:latin typeface="Gill Sans"/>
                <a:ea typeface="Gill Sans"/>
                <a:cs typeface="Gill Sans"/>
                <a:sym typeface="Gill Sans"/>
              </a:rPr>
              <a:t>Random Forests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from sklearn.ensemble import RandomForestRegressor</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forest_reg = RandomForestRegressor(random_state=42)</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forest_reg.fit(housing_prepared, housing_labels)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housing_predictions = forest_reg.predict(housing_prepared)</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forest_mse = mean_squared_error(housing_labels, housing_predictions)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forest_rmse = np.sqrt(forest_mse)</a:t>
            </a:r>
            <a:endParaRPr sz="24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600"/>
              <a:buFont typeface="Arial"/>
              <a:buNone/>
            </a:pPr>
            <a:r>
              <a:rPr lang="en" sz="3600" b="0" i="0" u="none" strike="noStrike" cap="none">
                <a:solidFill>
                  <a:schemeClr val="dk1"/>
                </a:solidFill>
                <a:latin typeface="Consolas"/>
                <a:ea typeface="Consolas"/>
                <a:cs typeface="Consolas"/>
                <a:sym typeface="Consolas"/>
              </a:rPr>
              <a:t>Output - 21941.911027380233</a:t>
            </a:r>
            <a:endParaRPr sz="36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35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603" name="Google Shape;2603;p353"/>
          <p:cNvSpPr/>
          <p:nvPr/>
        </p:nvSpPr>
        <p:spPr>
          <a:xfrm>
            <a:off x="508000" y="1919325"/>
            <a:ext cx="11988900" cy="7314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RandomForestRegressor - Using 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train </a:t>
            </a:r>
            <a:r>
              <a:rPr lang="en" sz="3000" b="1" i="0" u="none" strike="noStrike" cap="none">
                <a:solidFill>
                  <a:schemeClr val="dk1"/>
                </a:solidFill>
                <a:latin typeface="Gill Sans"/>
                <a:ea typeface="Gill Sans"/>
                <a:cs typeface="Gill Sans"/>
                <a:sym typeface="Gill Sans"/>
              </a:rPr>
              <a:t>Random Forests </a:t>
            </a:r>
            <a:r>
              <a:rPr lang="en" sz="3000" b="0" i="0" u="none" strike="noStrike" cap="none">
                <a:solidFill>
                  <a:schemeClr val="dk1"/>
                </a:solidFill>
                <a:latin typeface="Gill Sans"/>
                <a:ea typeface="Gill Sans"/>
                <a:cs typeface="Gill Sans"/>
                <a:sym typeface="Gill Sans"/>
              </a:rPr>
              <a:t>using cross-validation</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from sklearn.model_selection import cross_val_score</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forest_scores = cross_val_score(forest_reg, housing_prepared, housing_labes, scoring="neg_mean_squared_error", cv=10)</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forest_rmse_scores = np.sqrt(-forest_scores)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35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609" name="Google Shape;2609;p354"/>
          <p:cNvSpPr/>
          <p:nvPr/>
        </p:nvSpPr>
        <p:spPr>
          <a:xfrm>
            <a:off x="508000" y="1919325"/>
            <a:ext cx="11988900" cy="7314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RandomForestRegressor - Using 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train </a:t>
            </a:r>
            <a:r>
              <a:rPr lang="en" sz="3000" b="1" i="0" u="none" strike="noStrike" cap="none">
                <a:solidFill>
                  <a:schemeClr val="dk1"/>
                </a:solidFill>
                <a:latin typeface="Gill Sans"/>
                <a:ea typeface="Gill Sans"/>
                <a:cs typeface="Gill Sans"/>
                <a:sym typeface="Gill Sans"/>
              </a:rPr>
              <a:t>Random Forests </a:t>
            </a:r>
            <a:r>
              <a:rPr lang="en" sz="3000" b="0" i="0" u="none" strike="noStrike" cap="none">
                <a:solidFill>
                  <a:schemeClr val="dk1"/>
                </a:solidFill>
                <a:latin typeface="Gill Sans"/>
                <a:ea typeface="Gill Sans"/>
                <a:cs typeface="Gill Sans"/>
                <a:sym typeface="Gill Sans"/>
              </a:rPr>
              <a:t>using cross-validation</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 display_scores(forest_rmse_scores)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Scores:</a:t>
            </a:r>
            <a:r>
              <a:rPr lang="en" sz="2400" b="0" i="0" u="none" strike="noStrike" cap="none">
                <a:solidFill>
                  <a:schemeClr val="dk1"/>
                </a:solidFill>
                <a:latin typeface="Consolas"/>
                <a:ea typeface="Consolas"/>
                <a:cs typeface="Consolas"/>
                <a:sym typeface="Consolas"/>
              </a:rPr>
              <a:t> [ 51650.94405471  48920.80645498  52979.16096752  54412.74042021 50861.29381163  56488.55699727  51866.90120786  49752.24599537 55399.50713191  53309.74548294]</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Mean:</a:t>
            </a:r>
            <a:r>
              <a:rPr lang="en" sz="2400" b="0" i="0" u="none" strike="noStrike" cap="none">
                <a:solidFill>
                  <a:schemeClr val="dk1"/>
                </a:solidFill>
                <a:latin typeface="Consolas"/>
                <a:ea typeface="Consolas"/>
                <a:cs typeface="Consolas"/>
                <a:sym typeface="Consolas"/>
              </a:rPr>
              <a:t> 52564.1902524</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Standard deviation:</a:t>
            </a:r>
            <a:r>
              <a:rPr lang="en" sz="2400" b="0" i="0" u="none" strike="noStrike" cap="none">
                <a:solidFill>
                  <a:schemeClr val="dk1"/>
                </a:solidFill>
                <a:latin typeface="Consolas"/>
                <a:ea typeface="Consolas"/>
                <a:cs typeface="Consolas"/>
                <a:sym typeface="Consolas"/>
              </a:rPr>
              <a:t> 2301.87380392</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Google Shape;2614;p35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615" name="Google Shape;2615;p355"/>
          <p:cNvSpPr/>
          <p:nvPr/>
        </p:nvSpPr>
        <p:spPr>
          <a:xfrm>
            <a:off x="508000" y="1919325"/>
            <a:ext cx="11988900" cy="7314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Training Models Comparison</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
        <p:nvSpPr>
          <p:cNvPr id="2616" name="Google Shape;2616;p355"/>
          <p:cNvSpPr/>
          <p:nvPr/>
        </p:nvSpPr>
        <p:spPr>
          <a:xfrm>
            <a:off x="787650" y="2949550"/>
            <a:ext cx="3485700" cy="224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355"/>
          <p:cNvSpPr/>
          <p:nvPr/>
        </p:nvSpPr>
        <p:spPr>
          <a:xfrm>
            <a:off x="4759600" y="2949550"/>
            <a:ext cx="3485700" cy="224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355"/>
          <p:cNvSpPr/>
          <p:nvPr/>
        </p:nvSpPr>
        <p:spPr>
          <a:xfrm>
            <a:off x="8877125" y="2949550"/>
            <a:ext cx="3485700" cy="2245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355"/>
          <p:cNvSpPr txBox="1"/>
          <p:nvPr/>
        </p:nvSpPr>
        <p:spPr>
          <a:xfrm>
            <a:off x="1022275" y="3234450"/>
            <a:ext cx="3016500" cy="15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Linear Regression</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- 69, 052</a:t>
            </a:r>
            <a:endParaRPr sz="30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SD - 2, 731</a:t>
            </a:r>
            <a:endParaRPr sz="3000" b="0" i="0" u="none" strike="noStrike" cap="none">
              <a:solidFill>
                <a:schemeClr val="dk2"/>
              </a:solidFill>
              <a:latin typeface="Gill Sans"/>
              <a:ea typeface="Gill Sans"/>
              <a:cs typeface="Gill Sans"/>
              <a:sym typeface="Gill Sans"/>
            </a:endParaRPr>
          </a:p>
        </p:txBody>
      </p:sp>
      <p:sp>
        <p:nvSpPr>
          <p:cNvPr id="2620" name="Google Shape;2620;p355"/>
          <p:cNvSpPr txBox="1"/>
          <p:nvPr/>
        </p:nvSpPr>
        <p:spPr>
          <a:xfrm>
            <a:off x="4949700" y="3234450"/>
            <a:ext cx="3016500" cy="15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Gill Sans"/>
                <a:ea typeface="Gill Sans"/>
                <a:cs typeface="Gill Sans"/>
                <a:sym typeface="Gill Sans"/>
              </a:rPr>
              <a:t>Decision</a:t>
            </a:r>
            <a:endParaRPr sz="28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Gill Sans"/>
                <a:ea typeface="Gill Sans"/>
                <a:cs typeface="Gill Sans"/>
                <a:sym typeface="Gill Sans"/>
              </a:rPr>
              <a:t>Tree</a:t>
            </a:r>
            <a:endParaRPr sz="28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Gill Sans"/>
                <a:ea typeface="Gill Sans"/>
                <a:cs typeface="Gill Sans"/>
                <a:sym typeface="Gill Sans"/>
              </a:rPr>
              <a:t>Mean - 71, 379</a:t>
            </a:r>
            <a:endParaRPr sz="28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Gill Sans"/>
                <a:ea typeface="Gill Sans"/>
                <a:cs typeface="Gill Sans"/>
                <a:sym typeface="Gill Sans"/>
              </a:rPr>
              <a:t>SD - 2, 458</a:t>
            </a:r>
            <a:endParaRPr sz="28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2"/>
              </a:solidFill>
              <a:latin typeface="Gill Sans"/>
              <a:ea typeface="Gill Sans"/>
              <a:cs typeface="Gill Sans"/>
              <a:sym typeface="Gill Sans"/>
            </a:endParaRPr>
          </a:p>
        </p:txBody>
      </p:sp>
      <p:sp>
        <p:nvSpPr>
          <p:cNvPr id="2621" name="Google Shape;2621;p355"/>
          <p:cNvSpPr txBox="1"/>
          <p:nvPr/>
        </p:nvSpPr>
        <p:spPr>
          <a:xfrm>
            <a:off x="9111725" y="3284800"/>
            <a:ext cx="3016500" cy="1575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Gill Sans"/>
                <a:ea typeface="Gill Sans"/>
                <a:cs typeface="Gill Sans"/>
                <a:sym typeface="Gill Sans"/>
              </a:rPr>
              <a:t>Random</a:t>
            </a:r>
            <a:endParaRPr sz="28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1" i="0" u="none" strike="noStrike" cap="none">
                <a:solidFill>
                  <a:schemeClr val="dk2"/>
                </a:solidFill>
                <a:latin typeface="Gill Sans"/>
                <a:ea typeface="Gill Sans"/>
                <a:cs typeface="Gill Sans"/>
                <a:sym typeface="Gill Sans"/>
              </a:rPr>
              <a:t>Forest</a:t>
            </a:r>
            <a:endParaRPr sz="28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Gill Sans"/>
                <a:ea typeface="Gill Sans"/>
                <a:cs typeface="Gill Sans"/>
                <a:sym typeface="Gill Sans"/>
              </a:rPr>
              <a:t>Mean - 52, 564</a:t>
            </a:r>
            <a:endParaRPr sz="28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chemeClr val="dk2"/>
                </a:solidFill>
                <a:latin typeface="Gill Sans"/>
                <a:ea typeface="Gill Sans"/>
                <a:cs typeface="Gill Sans"/>
                <a:sym typeface="Gill Sans"/>
              </a:rPr>
              <a:t>SD - 2, 301</a:t>
            </a:r>
            <a:endParaRPr sz="2800" b="0" i="0" u="none" strike="noStrike" cap="none">
              <a:solidFill>
                <a:schemeClr val="dk2"/>
              </a:solidFill>
              <a:latin typeface="Gill Sans"/>
              <a:ea typeface="Gill Sans"/>
              <a:cs typeface="Gill Sans"/>
              <a:sym typeface="Gill Sans"/>
            </a:endParaRPr>
          </a:p>
        </p:txBody>
      </p:sp>
      <p:sp>
        <p:nvSpPr>
          <p:cNvPr id="2622" name="Google Shape;2622;p355"/>
          <p:cNvSpPr txBox="1"/>
          <p:nvPr/>
        </p:nvSpPr>
        <p:spPr>
          <a:xfrm>
            <a:off x="804425" y="5647700"/>
            <a:ext cx="11558400" cy="258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SD - Standard Deviation</a:t>
            </a:r>
            <a:endParaRPr sz="30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4800"/>
              <a:buFont typeface="Arial"/>
              <a:buNone/>
            </a:pPr>
            <a:r>
              <a:rPr lang="en" sz="4800" b="0" i="0" u="none" strike="noStrike" cap="none">
                <a:solidFill>
                  <a:schemeClr val="dk2"/>
                </a:solidFill>
                <a:latin typeface="Gill Sans"/>
                <a:ea typeface="Gill Sans"/>
                <a:cs typeface="Gill Sans"/>
                <a:sym typeface="Gill Sans"/>
              </a:rPr>
              <a:t>Random Forests perform lot better </a:t>
            </a:r>
            <a:endParaRPr sz="4800" b="0"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35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Train Models and Short-list Best Ones</a:t>
            </a:r>
            <a:endParaRPr sz="5000" b="0" i="0" u="none" strike="noStrike" cap="none">
              <a:solidFill>
                <a:srgbClr val="606060"/>
              </a:solidFill>
              <a:latin typeface="Gill Sans"/>
              <a:ea typeface="Gill Sans"/>
              <a:cs typeface="Gill Sans"/>
              <a:sym typeface="Gill Sans"/>
            </a:endParaRPr>
          </a:p>
        </p:txBody>
      </p:sp>
      <p:sp>
        <p:nvSpPr>
          <p:cNvPr id="2628" name="Google Shape;2628;p356"/>
          <p:cNvSpPr/>
          <p:nvPr/>
        </p:nvSpPr>
        <p:spPr>
          <a:xfrm>
            <a:off x="508000" y="1919325"/>
            <a:ext cx="11988900" cy="7314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Explore More Models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Till now we have explored few models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the goal is to shortlist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few (two to five) promising models</a:t>
            </a: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35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2634" name="Google Shape;2634;p35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Fine-tune model</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35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chemeClr val="dk1"/>
              </a:solidFill>
              <a:latin typeface="Gill Sans"/>
              <a:ea typeface="Gill Sans"/>
              <a:cs typeface="Gill Sans"/>
              <a:sym typeface="Gill Sans"/>
            </a:endParaRPr>
          </a:p>
        </p:txBody>
      </p:sp>
      <p:sp>
        <p:nvSpPr>
          <p:cNvPr id="2640" name="Google Shape;2640;p358"/>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rgbClr val="606060"/>
                </a:solidFill>
                <a:latin typeface="Gill Sans"/>
                <a:ea typeface="Gill Sans"/>
                <a:cs typeface="Gill Sans"/>
                <a:sym typeface="Gill Sans"/>
              </a:rPr>
              <a:t>Fine-Tune Your Model</a:t>
            </a:r>
            <a:endParaRPr sz="48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35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46" name="Google Shape;2646;p35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section is to help you understand various fine-tuning methods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It’s okay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If you do not understand the code, terms and concepts at this moment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cover the concepts and code in details as we progress in the course</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50"/>
          <p:cNvPicPr preferRelativeResize="0"/>
          <p:nvPr/>
        </p:nvPicPr>
        <p:blipFill rotWithShape="1">
          <a:blip r:embed="rId3">
            <a:alphaModFix/>
          </a:blip>
          <a:srcRect/>
          <a:stretch/>
        </p:blipFill>
        <p:spPr>
          <a:xfrm>
            <a:off x="406975" y="4230450"/>
            <a:ext cx="5196900" cy="2682600"/>
          </a:xfrm>
          <a:prstGeom prst="rect">
            <a:avLst/>
          </a:prstGeom>
          <a:noFill/>
          <a:ln>
            <a:noFill/>
          </a:ln>
        </p:spPr>
      </p:pic>
      <p:sp>
        <p:nvSpPr>
          <p:cNvPr id="356" name="Google Shape;356;p5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Probability - example</a:t>
            </a:r>
            <a:endParaRPr sz="5000" b="0" i="0" u="none" strike="noStrike" cap="none">
              <a:solidFill>
                <a:srgbClr val="606060"/>
              </a:solidFill>
              <a:latin typeface="Gill Sans"/>
              <a:ea typeface="Gill Sans"/>
              <a:cs typeface="Gill Sans"/>
              <a:sym typeface="Gill Sans"/>
            </a:endParaRPr>
          </a:p>
        </p:txBody>
      </p:sp>
      <p:sp>
        <p:nvSpPr>
          <p:cNvPr id="357" name="Google Shape;357;p50"/>
          <p:cNvSpPr/>
          <p:nvPr/>
        </p:nvSpPr>
        <p:spPr>
          <a:xfrm>
            <a:off x="878198" y="2002791"/>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What is probability that the sum of pair of fair dice when rolled is 4?</a:t>
            </a: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36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52" name="Google Shape;2652;p36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we have two to five promising models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fine-tune them</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656"/>
        <p:cNvGrpSpPr/>
        <p:nvPr/>
      </p:nvGrpSpPr>
      <p:grpSpPr>
        <a:xfrm>
          <a:off x="0" y="0"/>
          <a:ext cx="0" cy="0"/>
          <a:chOff x="0" y="0"/>
          <a:chExt cx="0" cy="0"/>
        </a:xfrm>
      </p:grpSpPr>
      <p:sp>
        <p:nvSpPr>
          <p:cNvPr id="2657" name="Google Shape;2657;p36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58" name="Google Shape;2658;p36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we have two to five promising models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fine-tune them</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How do we fine-tune?</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36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64" name="Google Shape;2664;p36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Hyperparameters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Before learning about how to fine-tune the models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learn about Hyperparameters first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4800"/>
              <a:buFont typeface="Arial"/>
              <a:buNone/>
            </a:pP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36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70" name="Google Shape;2670;p36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are Hyperparameters?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machine learning model is a mathematical formula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With a number of parameters that need to be learned from the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soul of machine learning is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Fitting a model to the data</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By training a model with existing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fit the model parameters</a:t>
            </a: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4800"/>
              <a:buFont typeface="Arial"/>
              <a:buNone/>
            </a:pP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674"/>
        <p:cNvGrpSpPr/>
        <p:nvPr/>
      </p:nvGrpSpPr>
      <p:grpSpPr>
        <a:xfrm>
          <a:off x="0" y="0"/>
          <a:ext cx="0" cy="0"/>
          <a:chOff x="0" y="0"/>
          <a:chExt cx="0" cy="0"/>
        </a:xfrm>
      </p:grpSpPr>
      <p:sp>
        <p:nvSpPr>
          <p:cNvPr id="2675" name="Google Shape;2675;p36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76" name="Google Shape;2676;p36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are Hyperparameters?</a:t>
            </a:r>
            <a:endParaRPr sz="3000" b="1"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There is another kind of parameters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That cannot be directly learned from the model training process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These parameters express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Higher-level properties of the model such as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Its complexity or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fast it should learn</a:t>
            </a: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4800"/>
              <a:buFont typeface="Arial"/>
              <a:buNone/>
            </a:pP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680"/>
        <p:cNvGrpSpPr/>
        <p:nvPr/>
      </p:nvGrpSpPr>
      <p:grpSpPr>
        <a:xfrm>
          <a:off x="0" y="0"/>
          <a:ext cx="0" cy="0"/>
          <a:chOff x="0" y="0"/>
          <a:chExt cx="0" cy="0"/>
        </a:xfrm>
      </p:grpSpPr>
      <p:sp>
        <p:nvSpPr>
          <p:cNvPr id="2681" name="Google Shape;2681;p36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82" name="Google Shape;2682;p36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What are Hyperparameters?</a:t>
            </a:r>
            <a:endParaRPr sz="3000" b="1"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These parameters are called </a:t>
            </a:r>
            <a:r>
              <a:rPr lang="en" sz="3000" b="1" i="0" u="none" strike="noStrike" cap="none">
                <a:solidFill>
                  <a:schemeClr val="dk1"/>
                </a:solidFill>
                <a:latin typeface="Gill Sans"/>
                <a:ea typeface="Gill Sans"/>
                <a:cs typeface="Gill Sans"/>
                <a:sym typeface="Gill Sans"/>
              </a:rPr>
              <a:t>Hyperparameters</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Hyperparameters are usually decided before the actual training begins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Can be decided by</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Setting different values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Training different models and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Choosing the values that work best</a:t>
            </a: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4800"/>
              <a:buFont typeface="Arial"/>
              <a:buNone/>
            </a:pP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36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88" name="Google Shape;2688;p36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Some examples of Hyperparameters?</a:t>
            </a:r>
            <a:endParaRPr sz="3000" b="1"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Number of leaves or depth of a tree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Learning rate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How fast a model should learn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Number of hidden layers in a deep neural network</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Number of clusters in a k-means clustering</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36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694" name="Google Shape;2694;p36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Solutions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let’s learn how to fine-tune models</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36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00" name="Google Shape;2700;p36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Solutions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One solution is to fiddle with the hyperparameters manually</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Until we find a great combination of hyperparameter values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very tedious work</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we may not have time to explore many combinations</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2704"/>
        <p:cNvGrpSpPr/>
        <p:nvPr/>
      </p:nvGrpSpPr>
      <p:grpSpPr>
        <a:xfrm>
          <a:off x="0" y="0"/>
          <a:ext cx="0" cy="0"/>
          <a:chOff x="0" y="0"/>
          <a:chExt cx="0" cy="0"/>
        </a:xfrm>
      </p:grpSpPr>
      <p:sp>
        <p:nvSpPr>
          <p:cNvPr id="2705" name="Google Shape;2705;p36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06" name="Google Shape;2706;p369"/>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Grid Search</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1"/>
          <p:cNvSpPr/>
          <p:nvPr/>
        </p:nvSpPr>
        <p:spPr>
          <a:xfrm>
            <a:off x="878198" y="2002791"/>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What is probability that the sum of pair of fair dice when rolled is 4?</a:t>
            </a:r>
            <a:endParaRPr sz="3000" b="0" i="0" u="none" strike="noStrike" cap="none">
              <a:solidFill>
                <a:srgbClr val="000000"/>
              </a:solidFill>
              <a:latin typeface="Arial"/>
              <a:ea typeface="Arial"/>
              <a:cs typeface="Arial"/>
              <a:sym typeface="Arial"/>
            </a:endParaRPr>
          </a:p>
        </p:txBody>
      </p:sp>
      <p:pic>
        <p:nvPicPr>
          <p:cNvPr id="363" name="Google Shape;363;p51"/>
          <p:cNvPicPr preferRelativeResize="0"/>
          <p:nvPr/>
        </p:nvPicPr>
        <p:blipFill rotWithShape="1">
          <a:blip r:embed="rId3">
            <a:alphaModFix/>
          </a:blip>
          <a:srcRect/>
          <a:stretch/>
        </p:blipFill>
        <p:spPr>
          <a:xfrm>
            <a:off x="406975" y="4230450"/>
            <a:ext cx="5196900" cy="2682600"/>
          </a:xfrm>
          <a:prstGeom prst="rect">
            <a:avLst/>
          </a:prstGeom>
          <a:noFill/>
          <a:ln>
            <a:noFill/>
          </a:ln>
        </p:spPr>
      </p:pic>
      <p:sp>
        <p:nvSpPr>
          <p:cNvPr id="364" name="Google Shape;364;p5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Probability - example</a:t>
            </a:r>
            <a:endParaRPr sz="5000" b="0" i="0" u="none" strike="noStrike" cap="none">
              <a:solidFill>
                <a:srgbClr val="606060"/>
              </a:solidFill>
              <a:latin typeface="Gill Sans"/>
              <a:ea typeface="Gill Sans"/>
              <a:cs typeface="Gill Sans"/>
              <a:sym typeface="Gill Sans"/>
            </a:endParaRPr>
          </a:p>
        </p:txBody>
      </p:sp>
      <p:sp>
        <p:nvSpPr>
          <p:cNvPr id="365" name="Google Shape;365;p51"/>
          <p:cNvSpPr/>
          <p:nvPr/>
        </p:nvSpPr>
        <p:spPr>
          <a:xfrm>
            <a:off x="5539150" y="3684575"/>
            <a:ext cx="6839700" cy="3516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Total Possible ways in which the pair can be rolled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Instances when the sum is 4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Probability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2710"/>
        <p:cNvGrpSpPr/>
        <p:nvPr/>
      </p:nvGrpSpPr>
      <p:grpSpPr>
        <a:xfrm>
          <a:off x="0" y="0"/>
          <a:ext cx="0" cy="0"/>
          <a:chOff x="0" y="0"/>
          <a:chExt cx="0" cy="0"/>
        </a:xfrm>
      </p:grpSpPr>
      <p:sp>
        <p:nvSpPr>
          <p:cNvPr id="2711" name="Google Shape;2711;p37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12" name="Google Shape;2712;p37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Evaluates all possible combinations of hyperparameters values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Using cross-validation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All we need to tell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Which hyperparameters we want it to experiment with and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values to try out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cover Grid Search in details later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p37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18" name="Google Shape;2718;p37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Following code searches for the best possible combination of hyperparameter values for </a:t>
            </a:r>
            <a:r>
              <a:rPr lang="en" sz="3000" b="1" i="0" u="none" strike="noStrike" cap="none">
                <a:solidFill>
                  <a:schemeClr val="dk1"/>
                </a:solidFill>
                <a:latin typeface="Gill Sans"/>
                <a:ea typeface="Gill Sans"/>
                <a:cs typeface="Gill Sans"/>
                <a:sym typeface="Gill Sans"/>
              </a:rPr>
              <a:t>RandomForestRegressor</a:t>
            </a:r>
            <a:endParaRPr sz="1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1800"/>
              <a:buFont typeface="Arial"/>
              <a:buNone/>
            </a:pPr>
            <a:endParaRPr sz="18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37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24" name="Google Shape;2724;p37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from sklearn.model_selection import GridSearchCV</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param_grid = [</a:t>
            </a:r>
            <a:endParaRPr sz="2400" b="0" i="0" u="none" strike="noStrike" cap="none">
              <a:solidFill>
                <a:schemeClr val="dk1"/>
              </a:solidFill>
              <a:latin typeface="Consolas"/>
              <a:ea typeface="Consolas"/>
              <a:cs typeface="Consolas"/>
              <a:sym typeface="Consolas"/>
            </a:endParaRPr>
          </a:p>
          <a:p>
            <a:pPr marL="45720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{'n_estimators': [3, 10, 30], 'max_features': [2, 4, 6, 8]},</a:t>
            </a:r>
            <a:endParaRPr sz="2400" b="0" i="0" u="none" strike="noStrike" cap="none">
              <a:solidFill>
                <a:schemeClr val="dk1"/>
              </a:solidFill>
              <a:latin typeface="Consolas"/>
              <a:ea typeface="Consolas"/>
              <a:cs typeface="Consolas"/>
              <a:sym typeface="Consolas"/>
            </a:endParaRPr>
          </a:p>
          <a:p>
            <a:pPr marL="9144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{'bootstrap': [False], 'n_estimators': [3, 10], 'max_features':[2, 3, 4]</a:t>
            </a:r>
            <a:endParaRPr sz="2400" b="0" i="0" u="none" strike="noStrike" cap="none">
              <a:solidFill>
                <a:schemeClr val="dk1"/>
              </a:solidFill>
              <a:latin typeface="Consolas"/>
              <a:ea typeface="Consolas"/>
              <a:cs typeface="Consolas"/>
              <a:sym typeface="Consolas"/>
            </a:endParaRPr>
          </a:p>
          <a:p>
            <a:pPr marL="9144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0" marR="0" lvl="0" indent="45720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forest_reg = RandomForestRegressor()</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grid_search = GridSearchCV(forest_reg, param_grid, cv=5, scoring='neg_mean_squared_error')</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1" i="0" u="none" strike="noStrike" cap="none">
                <a:solidFill>
                  <a:schemeClr val="dk1"/>
                </a:solidFill>
                <a:latin typeface="Consolas"/>
                <a:ea typeface="Consolas"/>
                <a:cs typeface="Consolas"/>
                <a:sym typeface="Consolas"/>
              </a:rPr>
              <a:t>&gt;&gt;&gt;</a:t>
            </a:r>
            <a:r>
              <a:rPr lang="en" sz="2400" b="0" i="0" u="none" strike="noStrike" cap="none">
                <a:solidFill>
                  <a:schemeClr val="dk1"/>
                </a:solidFill>
                <a:latin typeface="Consolas"/>
                <a:ea typeface="Consolas"/>
                <a:cs typeface="Consolas"/>
                <a:sym typeface="Consolas"/>
              </a:rPr>
              <a:t> grid_search.fit(housing_prepared, housing_labels)</a:t>
            </a:r>
            <a:endParaRPr sz="24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Run it in Notebook</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1800"/>
              <a:buFont typeface="Arial"/>
              <a:buNone/>
            </a:pPr>
            <a:endParaRPr sz="18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2728"/>
        <p:cNvGrpSpPr/>
        <p:nvPr/>
      </p:nvGrpSpPr>
      <p:grpSpPr>
        <a:xfrm>
          <a:off x="0" y="0"/>
          <a:ext cx="0" cy="0"/>
          <a:chOff x="0" y="0"/>
          <a:chExt cx="0" cy="0"/>
        </a:xfrm>
      </p:grpSpPr>
      <p:sp>
        <p:nvSpPr>
          <p:cNvPr id="2729" name="Google Shape;2729;p37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30" name="Google Shape;2730;p37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 the best combination of parameters (We will cover this later in the course)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grid_search.best_params_</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Output-</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{'max_features': 8, 'n_estimators': 30}</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2734"/>
        <p:cNvGrpSpPr/>
        <p:nvPr/>
      </p:nvGrpSpPr>
      <p:grpSpPr>
        <a:xfrm>
          <a:off x="0" y="0"/>
          <a:ext cx="0" cy="0"/>
          <a:chOff x="0" y="0"/>
          <a:chExt cx="0" cy="0"/>
        </a:xfrm>
      </p:grpSpPr>
      <p:sp>
        <p:nvSpPr>
          <p:cNvPr id="2735" name="Google Shape;2735;p37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36" name="Google Shape;2736;p37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 the best estimator (We will cover this later in the course)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grid_search.best_estimator_</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Output-</a:t>
            </a: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RandomForestRegressor(bootstrap=True, criterion='mse', max_depth=None,</a:t>
            </a:r>
            <a:endParaRPr sz="2400" b="0" i="0" u="none" strike="noStrike" cap="none">
              <a:solidFill>
                <a:schemeClr val="dk1"/>
              </a:solidFill>
              <a:latin typeface="Consolas"/>
              <a:ea typeface="Consolas"/>
              <a:cs typeface="Consolas"/>
              <a:sym typeface="Consolas"/>
            </a:endParaRPr>
          </a:p>
          <a:p>
            <a:pPr marL="13716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max_features=</a:t>
            </a:r>
            <a:r>
              <a:rPr lang="en" sz="2400" b="1" i="0" u="none" strike="noStrike" cap="none">
                <a:solidFill>
                  <a:schemeClr val="dk1"/>
                </a:solidFill>
                <a:latin typeface="Consolas"/>
                <a:ea typeface="Consolas"/>
                <a:cs typeface="Consolas"/>
                <a:sym typeface="Consolas"/>
              </a:rPr>
              <a:t>8</a:t>
            </a:r>
            <a:r>
              <a:rPr lang="en" sz="2400" b="0" i="0" u="none" strike="noStrike" cap="none">
                <a:solidFill>
                  <a:schemeClr val="dk1"/>
                </a:solidFill>
                <a:latin typeface="Consolas"/>
                <a:ea typeface="Consolas"/>
                <a:cs typeface="Consolas"/>
                <a:sym typeface="Consolas"/>
              </a:rPr>
              <a:t>, max_leaf_nodes=None,</a:t>
            </a:r>
            <a:endParaRPr sz="2400" b="0" i="0" u="none" strike="noStrike" cap="none">
              <a:solidFill>
                <a:schemeClr val="dk1"/>
              </a:solidFill>
              <a:latin typeface="Consolas"/>
              <a:ea typeface="Consolas"/>
              <a:cs typeface="Consolas"/>
              <a:sym typeface="Consolas"/>
            </a:endParaRPr>
          </a:p>
          <a:p>
            <a:pPr marL="13716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min_impurity_decrease=0.0, min_impurity_split=None, min_samples_leaf=1, min_samples_split=2, min_weight_fraction_leaf=0.0, n_estimators=</a:t>
            </a:r>
            <a:r>
              <a:rPr lang="en" sz="2400" b="1" i="0" u="none" strike="noStrike" cap="none">
                <a:solidFill>
                  <a:schemeClr val="dk1"/>
                </a:solidFill>
                <a:latin typeface="Consolas"/>
                <a:ea typeface="Consolas"/>
                <a:cs typeface="Consolas"/>
                <a:sym typeface="Consolas"/>
              </a:rPr>
              <a:t>30</a:t>
            </a:r>
            <a:r>
              <a:rPr lang="en" sz="2400" b="0" i="0" u="none" strike="noStrike" cap="none">
                <a:solidFill>
                  <a:schemeClr val="dk1"/>
                </a:solidFill>
                <a:latin typeface="Consolas"/>
                <a:ea typeface="Consolas"/>
                <a:cs typeface="Consolas"/>
                <a:sym typeface="Consolas"/>
              </a:rPr>
              <a:t>, </a:t>
            </a:r>
            <a:endParaRPr sz="2400" b="0" i="0" u="none" strike="noStrike" cap="none">
              <a:solidFill>
                <a:schemeClr val="dk1"/>
              </a:solidFill>
              <a:latin typeface="Consolas"/>
              <a:ea typeface="Consolas"/>
              <a:cs typeface="Consolas"/>
              <a:sym typeface="Consolas"/>
            </a:endParaRPr>
          </a:p>
          <a:p>
            <a:pPr marL="137160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n_jobs=1, oob_score=False, random_state=42,</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verbose=0, warm_start=False</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37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42" name="Google Shape;2742;p37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Grid Search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457200" marR="0" lvl="0" indent="-419100" algn="l" rtl="0">
              <a:lnSpc>
                <a:spcPct val="115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Get the score of each hyperparameter combination tested during the grid search (We will cover this later in the course)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cvres = grid_search.cv_results_</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for mean_score, params in zip(cvres["mean_test_score"], cvres["params"]):</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    		print(np.sqrt(-mean_score), params)</a:t>
            </a: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2746"/>
        <p:cNvGrpSpPr/>
        <p:nvPr/>
      </p:nvGrpSpPr>
      <p:grpSpPr>
        <a:xfrm>
          <a:off x="0" y="0"/>
          <a:ext cx="0" cy="0"/>
          <a:chOff x="0" y="0"/>
          <a:chExt cx="0" cy="0"/>
        </a:xfrm>
      </p:grpSpPr>
      <p:sp>
        <p:nvSpPr>
          <p:cNvPr id="2747" name="Google Shape;2747;p37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48" name="Google Shape;2748;p376"/>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Randomized Search</a:t>
            </a:r>
            <a:endParaRPr sz="48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1800"/>
              <a:buFont typeface="Arial"/>
              <a:buNone/>
            </a:pPr>
            <a:endParaRPr sz="18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2752"/>
        <p:cNvGrpSpPr/>
        <p:nvPr/>
      </p:nvGrpSpPr>
      <p:grpSpPr>
        <a:xfrm>
          <a:off x="0" y="0"/>
          <a:ext cx="0" cy="0"/>
          <a:chOff x="0" y="0"/>
          <a:chExt cx="0" cy="0"/>
        </a:xfrm>
      </p:grpSpPr>
      <p:sp>
        <p:nvSpPr>
          <p:cNvPr id="2753" name="Google Shape;2753;p37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54" name="Google Shape;2754;p37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Randomized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grid search approach is fine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you are exploring relatively few combinations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the hyperparameter search space is large, use </a:t>
            </a:r>
            <a:r>
              <a:rPr lang="en" sz="3000" b="1" i="0" u="none" strike="noStrike" cap="none">
                <a:solidFill>
                  <a:schemeClr val="dk1"/>
                </a:solidFill>
                <a:latin typeface="Gill Sans"/>
                <a:ea typeface="Gill Sans"/>
                <a:cs typeface="Gill Sans"/>
                <a:sym typeface="Gill Sans"/>
              </a:rPr>
              <a:t>RandomizedSearchCV</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cover Randomized Search in details later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37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60" name="Google Shape;2760;p37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Randomized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Randomized search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Instead of trying out all possible combinations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Evaluates a given number of random combinations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By selecting a random value for each hyperparameter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At every iteration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37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66" name="Google Shape;2766;p37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Randomized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Has two main benefits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One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Say our randomized search runs for 1000 iterations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will explore 1,000 different values for each hyperparameter</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While Grid Search explores few values per hyperparameter</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p:nvPr/>
        </p:nvSpPr>
        <p:spPr>
          <a:xfrm>
            <a:off x="878198" y="2002791"/>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What is probability that the sum of pair of fair dice when rolled is 4?</a:t>
            </a:r>
            <a:endParaRPr sz="3000" b="0" i="0" u="none" strike="noStrike" cap="none">
              <a:solidFill>
                <a:srgbClr val="000000"/>
              </a:solidFill>
              <a:latin typeface="Arial"/>
              <a:ea typeface="Arial"/>
              <a:cs typeface="Arial"/>
              <a:sym typeface="Arial"/>
            </a:endParaRPr>
          </a:p>
        </p:txBody>
      </p:sp>
      <p:pic>
        <p:nvPicPr>
          <p:cNvPr id="371" name="Google Shape;371;p52"/>
          <p:cNvPicPr preferRelativeResize="0"/>
          <p:nvPr/>
        </p:nvPicPr>
        <p:blipFill rotWithShape="1">
          <a:blip r:embed="rId3">
            <a:alphaModFix/>
          </a:blip>
          <a:srcRect/>
          <a:stretch/>
        </p:blipFill>
        <p:spPr>
          <a:xfrm>
            <a:off x="406975" y="4230450"/>
            <a:ext cx="5196900" cy="2682600"/>
          </a:xfrm>
          <a:prstGeom prst="rect">
            <a:avLst/>
          </a:prstGeom>
          <a:noFill/>
          <a:ln>
            <a:noFill/>
          </a:ln>
        </p:spPr>
      </p:pic>
      <p:sp>
        <p:nvSpPr>
          <p:cNvPr id="372" name="Google Shape;372;p5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Probability - example</a:t>
            </a:r>
            <a:endParaRPr sz="5000" b="0" i="0" u="none" strike="noStrike" cap="none">
              <a:solidFill>
                <a:srgbClr val="606060"/>
              </a:solidFill>
              <a:latin typeface="Gill Sans"/>
              <a:ea typeface="Gill Sans"/>
              <a:cs typeface="Gill Sans"/>
              <a:sym typeface="Gill Sans"/>
            </a:endParaRPr>
          </a:p>
        </p:txBody>
      </p:sp>
      <p:sp>
        <p:nvSpPr>
          <p:cNvPr id="373" name="Google Shape;373;p52"/>
          <p:cNvSpPr/>
          <p:nvPr/>
        </p:nvSpPr>
        <p:spPr>
          <a:xfrm>
            <a:off x="5539150" y="3684575"/>
            <a:ext cx="6839700" cy="3516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Total Possible ways in which the pair can be rolled = 6 X 6 = 36</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Instances when the sum is 4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Probability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sp>
        <p:nvSpPr>
          <p:cNvPr id="2771" name="Google Shape;2771;p38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72" name="Google Shape;2772;p38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Randomized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Has two main benefits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Two</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have more control over the computing budget we want to allocate to hyperparameter search</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Simply by setting the number of iterations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2776"/>
        <p:cNvGrpSpPr/>
        <p:nvPr/>
      </p:nvGrpSpPr>
      <p:grpSpPr>
        <a:xfrm>
          <a:off x="0" y="0"/>
          <a:ext cx="0" cy="0"/>
          <a:chOff x="0" y="0"/>
          <a:chExt cx="0" cy="0"/>
        </a:xfrm>
      </p:grpSpPr>
      <p:sp>
        <p:nvSpPr>
          <p:cNvPr id="2777" name="Google Shape;2777;p38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78" name="Google Shape;2778;p38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Randomized Search</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Check the RandomizedSearchCV code in Notebook</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endParaRPr sz="2400" b="0" i="0" u="none" strike="noStrike" cap="none">
              <a:solidFill>
                <a:schemeClr val="dk1"/>
              </a:solidFill>
              <a:latin typeface="Consolas"/>
              <a:ea typeface="Consolas"/>
              <a:cs typeface="Consolas"/>
              <a:sym typeface="Consolas"/>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2782"/>
        <p:cNvGrpSpPr/>
        <p:nvPr/>
      </p:nvGrpSpPr>
      <p:grpSpPr>
        <a:xfrm>
          <a:off x="0" y="0"/>
          <a:ext cx="0" cy="0"/>
          <a:chOff x="0" y="0"/>
          <a:chExt cx="0" cy="0"/>
        </a:xfrm>
      </p:grpSpPr>
      <p:sp>
        <p:nvSpPr>
          <p:cNvPr id="2783" name="Google Shape;2783;p38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84" name="Google Shape;2784;p382"/>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Ensemble Methods</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38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90" name="Google Shape;2790;p38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Fine-Tune Model - Ensemble Methods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Another way of fine-tuning models is to</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Combine best performing models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ensemble(group)</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Oftens perform better than the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Best individual model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Just like in previous example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Random forests performed better than the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Individual decision trees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38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796" name="Google Shape;2796;p384"/>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Analyze the Best Models and Their Errors</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38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02" name="Google Shape;2802;p385"/>
          <p:cNvSpPr/>
          <p:nvPr/>
        </p:nvSpPr>
        <p:spPr>
          <a:xfrm>
            <a:off x="508000" y="1919325"/>
            <a:ext cx="11988900" cy="66408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Analyze the Best Models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0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see the importance score of each attribute</a:t>
            </a: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feature_importances = grid_search.best_estimator_.feature_importances_</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extra_attribs = ["rooms_per_hhold", "pop_per_hhold", "bedrooms_per_room"]</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cat_encoder = cat_pipeline.named_steps["cat_encoder"]</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cat_one_hot_attribs = list(cat_encoder.categories_[0])</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attributes = num_attribs + extra_attribs + cat_one_hot_attribs</a:t>
            </a:r>
            <a:endParaRPr sz="24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400"/>
              <a:buFont typeface="Arial"/>
              <a:buNone/>
            </a:pPr>
            <a:r>
              <a:rPr lang="en" sz="2400" b="0" i="0" u="none" strike="noStrike" cap="none">
                <a:solidFill>
                  <a:schemeClr val="dk1"/>
                </a:solidFill>
                <a:latin typeface="Consolas"/>
                <a:ea typeface="Consolas"/>
                <a:cs typeface="Consolas"/>
                <a:sym typeface="Consolas"/>
              </a:rPr>
              <a:t>&gt;&gt;&gt; sorted(zip(feature_importances, attributes), reverse=True)</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38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pic>
        <p:nvPicPr>
          <p:cNvPr id="2808" name="Google Shape;2808;p386"/>
          <p:cNvPicPr preferRelativeResize="0"/>
          <p:nvPr/>
        </p:nvPicPr>
        <p:blipFill rotWithShape="1">
          <a:blip r:embed="rId3">
            <a:alphaModFix/>
          </a:blip>
          <a:srcRect/>
          <a:stretch/>
        </p:blipFill>
        <p:spPr>
          <a:xfrm>
            <a:off x="2650500" y="3368525"/>
            <a:ext cx="7703800" cy="5472750"/>
          </a:xfrm>
          <a:prstGeom prst="rect">
            <a:avLst/>
          </a:prstGeom>
          <a:noFill/>
          <a:ln>
            <a:noFill/>
          </a:ln>
        </p:spPr>
      </p:pic>
      <p:sp>
        <p:nvSpPr>
          <p:cNvPr id="2809" name="Google Shape;2809;p386"/>
          <p:cNvSpPr/>
          <p:nvPr/>
        </p:nvSpPr>
        <p:spPr>
          <a:xfrm>
            <a:off x="508000" y="2651975"/>
            <a:ext cx="11988900" cy="574800"/>
          </a:xfrm>
          <a:prstGeom prst="rect">
            <a:avLst/>
          </a:prstGeom>
          <a:noFill/>
          <a:ln>
            <a:noFill/>
          </a:ln>
        </p:spPr>
        <p:txBody>
          <a:bodyPr spcFirstLastPara="1" wrap="square" lIns="50800" tIns="50800" rIns="50800" bIns="50800" anchor="t" anchorCtr="0">
            <a:noAutofit/>
          </a:bodyPr>
          <a:lstStyle/>
          <a:p>
            <a:pPr marL="0" marR="0" lvl="0" indent="0" algn="ctr"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Observations??</a:t>
            </a:r>
            <a:endParaRPr sz="3000" b="0" i="0" u="none" strike="noStrike" cap="none">
              <a:solidFill>
                <a:schemeClr val="dk1"/>
              </a:solidFill>
              <a:latin typeface="Gill Sans"/>
              <a:ea typeface="Gill Sans"/>
              <a:cs typeface="Gill Sans"/>
              <a:sym typeface="Gill Sans"/>
            </a:endParaRPr>
          </a:p>
        </p:txBody>
      </p:sp>
      <p:sp>
        <p:nvSpPr>
          <p:cNvPr id="2810" name="Google Shape;2810;p386"/>
          <p:cNvSpPr/>
          <p:nvPr/>
        </p:nvSpPr>
        <p:spPr>
          <a:xfrm>
            <a:off x="2548900" y="3226650"/>
            <a:ext cx="8353800" cy="156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386"/>
          <p:cNvSpPr txBox="1"/>
          <p:nvPr/>
        </p:nvSpPr>
        <p:spPr>
          <a:xfrm>
            <a:off x="508000" y="1588175"/>
            <a:ext cx="6261900" cy="10638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Analyze the Best Models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38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17" name="Google Shape;2817;p387"/>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Evaluate model on the Test Set</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2821"/>
        <p:cNvGrpSpPr/>
        <p:nvPr/>
      </p:nvGrpSpPr>
      <p:grpSpPr>
        <a:xfrm>
          <a:off x="0" y="0"/>
          <a:ext cx="0" cy="0"/>
          <a:chOff x="0" y="0"/>
          <a:chExt cx="0" cy="0"/>
        </a:xfrm>
      </p:grpSpPr>
      <p:sp>
        <p:nvSpPr>
          <p:cNvPr id="2822" name="Google Shape;2822;p38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23" name="Google Shape;2823;p38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After tweaking the models for a while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When we are confident about the model</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Then evaluate the model on the test set</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2827"/>
        <p:cNvGrpSpPr/>
        <p:nvPr/>
      </p:nvGrpSpPr>
      <p:grpSpPr>
        <a:xfrm>
          <a:off x="0" y="0"/>
          <a:ext cx="0" cy="0"/>
          <a:chOff x="0" y="0"/>
          <a:chExt cx="0" cy="0"/>
        </a:xfrm>
      </p:grpSpPr>
      <p:sp>
        <p:nvSpPr>
          <p:cNvPr id="2828" name="Google Shape;2828;p38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29" name="Google Shape;2829;p38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Get the final model</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p:nvPr/>
        </p:nvSpPr>
        <p:spPr>
          <a:xfrm>
            <a:off x="878198" y="2002791"/>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What is probability that the sum of pair of fair dice when rolled is 4?</a:t>
            </a:r>
            <a:endParaRPr sz="3000" b="0" i="0" u="none" strike="noStrike" cap="none">
              <a:solidFill>
                <a:srgbClr val="000000"/>
              </a:solidFill>
              <a:latin typeface="Arial"/>
              <a:ea typeface="Arial"/>
              <a:cs typeface="Arial"/>
              <a:sym typeface="Arial"/>
            </a:endParaRPr>
          </a:p>
        </p:txBody>
      </p:sp>
      <p:pic>
        <p:nvPicPr>
          <p:cNvPr id="379" name="Google Shape;379;p53"/>
          <p:cNvPicPr preferRelativeResize="0"/>
          <p:nvPr/>
        </p:nvPicPr>
        <p:blipFill rotWithShape="1">
          <a:blip r:embed="rId3">
            <a:alphaModFix/>
          </a:blip>
          <a:srcRect/>
          <a:stretch/>
        </p:blipFill>
        <p:spPr>
          <a:xfrm>
            <a:off x="406975" y="4230450"/>
            <a:ext cx="5196900" cy="2682600"/>
          </a:xfrm>
          <a:prstGeom prst="rect">
            <a:avLst/>
          </a:prstGeom>
          <a:noFill/>
          <a:ln>
            <a:noFill/>
          </a:ln>
        </p:spPr>
      </p:pic>
      <p:sp>
        <p:nvSpPr>
          <p:cNvPr id="380" name="Google Shape;380;p5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Probability - example</a:t>
            </a:r>
            <a:endParaRPr sz="5000" b="0" i="0" u="none" strike="noStrike" cap="none">
              <a:solidFill>
                <a:srgbClr val="606060"/>
              </a:solidFill>
              <a:latin typeface="Gill Sans"/>
              <a:ea typeface="Gill Sans"/>
              <a:cs typeface="Gill Sans"/>
              <a:sym typeface="Gill Sans"/>
            </a:endParaRPr>
          </a:p>
        </p:txBody>
      </p:sp>
      <p:sp>
        <p:nvSpPr>
          <p:cNvPr id="381" name="Google Shape;381;p53"/>
          <p:cNvSpPr/>
          <p:nvPr/>
        </p:nvSpPr>
        <p:spPr>
          <a:xfrm>
            <a:off x="5539150" y="3684575"/>
            <a:ext cx="6839700" cy="3516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Total Possible ways in which the pair can be rolled = 6 X 6 = 36</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Instances when the sum is 4 = (1,3), (3,1), (2,2) = 3</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Probability = ??</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sp>
        <p:nvSpPr>
          <p:cNvPr id="2834" name="Google Shape;2834;p39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35" name="Google Shape;2835;p39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AutoNum type="arabicPeriod"/>
            </a:pPr>
            <a:r>
              <a:rPr lang="en" sz="3000" b="0" i="0" u="none" strike="noStrike" cap="none">
                <a:solidFill>
                  <a:schemeClr val="dk1"/>
                </a:solidFill>
                <a:latin typeface="Gill Sans"/>
                <a:ea typeface="Gill Sans"/>
                <a:cs typeface="Gill Sans"/>
                <a:sym typeface="Gill Sans"/>
              </a:rPr>
              <a:t>Get the final model</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&gt;&gt;&gt;</a:t>
            </a:r>
            <a:r>
              <a:rPr lang="en" sz="3000" b="0" i="0" u="none" strike="noStrike" cap="none">
                <a:solidFill>
                  <a:schemeClr val="dk1"/>
                </a:solidFill>
                <a:latin typeface="Consolas"/>
                <a:ea typeface="Consolas"/>
                <a:cs typeface="Consolas"/>
                <a:sym typeface="Consolas"/>
              </a:rPr>
              <a:t> final_model = grid_search.best_estimator_</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39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41" name="Google Shape;2841;p39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2. Get predictors and labels from test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Predictors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1" i="0" u="none" strike="noStrike" cap="none">
                <a:solidFill>
                  <a:schemeClr val="dk1"/>
                </a:solidFill>
                <a:latin typeface="Consolas"/>
                <a:ea typeface="Consolas"/>
                <a:cs typeface="Consolas"/>
                <a:sym typeface="Consolas"/>
              </a:rPr>
              <a:t>&gt;&gt;&gt;</a:t>
            </a:r>
            <a:r>
              <a:rPr lang="en" sz="2800" b="0" i="0" u="none" strike="noStrike" cap="none">
                <a:solidFill>
                  <a:schemeClr val="dk1"/>
                </a:solidFill>
                <a:latin typeface="Consolas"/>
                <a:ea typeface="Consolas"/>
                <a:cs typeface="Consolas"/>
                <a:sym typeface="Consolas"/>
              </a:rPr>
              <a:t> X_test = strat_test_set.drop("median_house_value", axis=1)</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Labels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y_test = strat_test_set["median_house_value"].copy()</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39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47" name="Google Shape;2847;p39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3. Run full_pipeline to transform the data</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X_test_prepared = full_pipeline.transform(X_test)</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39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53" name="Google Shape;2853;p39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4. Evaluate the final model on the test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 Predictions on Test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final_predictions = final_model.predict(X_test_prepared)</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 Calculate final RMSE</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final_mse = mean_squared_error(y_test, final_predictions)</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final_rmse = np.sqrt(final_mse)</a:t>
            </a:r>
            <a:endParaRPr sz="28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39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59" name="Google Shape;2859;p39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Process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4. Evaluate the final model on the test 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Consolas"/>
                <a:ea typeface="Consolas"/>
                <a:cs typeface="Consolas"/>
                <a:sym typeface="Consolas"/>
              </a:rPr>
              <a:t>&gt;&gt;&gt; final_rmse = final_model.predict(X_test_prepared)</a:t>
            </a: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Gill Sans"/>
                <a:ea typeface="Gill Sans"/>
                <a:cs typeface="Gill Sans"/>
                <a:sym typeface="Gill Sans"/>
              </a:rPr>
              <a:t>Output-</a:t>
            </a:r>
            <a:endParaRPr sz="28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2800"/>
              <a:buFont typeface="Arial"/>
              <a:buNone/>
            </a:pPr>
            <a:endParaRPr sz="2800" b="0" i="0" u="none" strike="noStrike" cap="none">
              <a:solidFill>
                <a:schemeClr val="dk1"/>
              </a:solidFill>
              <a:latin typeface="Consolas"/>
              <a:ea typeface="Consolas"/>
              <a:cs typeface="Consolas"/>
              <a:sym typeface="Consolas"/>
            </a:endParaRPr>
          </a:p>
          <a:p>
            <a:pPr marL="0" marR="0" lvl="0" indent="0" algn="ctr" rtl="0">
              <a:lnSpc>
                <a:spcPct val="115000"/>
              </a:lnSpc>
              <a:spcBef>
                <a:spcPts val="0"/>
              </a:spcBef>
              <a:spcAft>
                <a:spcPts val="0"/>
              </a:spcAft>
              <a:buClr>
                <a:srgbClr val="000000"/>
              </a:buClr>
              <a:buSzPts val="3600"/>
              <a:buFont typeface="Arial"/>
              <a:buNone/>
            </a:pPr>
            <a:r>
              <a:rPr lang="en" sz="3600" b="0" i="0" u="none" strike="noStrike" cap="none">
                <a:solidFill>
                  <a:schemeClr val="dk1"/>
                </a:solidFill>
                <a:latin typeface="Consolas"/>
                <a:ea typeface="Consolas"/>
                <a:cs typeface="Consolas"/>
                <a:sym typeface="Consolas"/>
              </a:rPr>
              <a:t>47,766.0039</a:t>
            </a:r>
            <a:endParaRPr sz="3600" b="0" i="0" u="none" strike="noStrike" cap="none">
              <a:solidFill>
                <a:schemeClr val="dk1"/>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2863"/>
        <p:cNvGrpSpPr/>
        <p:nvPr/>
      </p:nvGrpSpPr>
      <p:grpSpPr>
        <a:xfrm>
          <a:off x="0" y="0"/>
          <a:ext cx="0" cy="0"/>
          <a:chOff x="0" y="0"/>
          <a:chExt cx="0" cy="0"/>
        </a:xfrm>
      </p:grpSpPr>
      <p:sp>
        <p:nvSpPr>
          <p:cNvPr id="2864" name="Google Shape;2864;p39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65" name="Google Shape;2865;p395"/>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Congratulation! We have trained and tested our first model :)</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p39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71" name="Google Shape;2871;p39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model is not perfect though</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We’ll learn more ways to build better models as we progress in the course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2875"/>
        <p:cNvGrpSpPr/>
        <p:nvPr/>
      </p:nvGrpSpPr>
      <p:grpSpPr>
        <a:xfrm>
          <a:off x="0" y="0"/>
          <a:ext cx="0" cy="0"/>
          <a:chOff x="0" y="0"/>
          <a:chExt cx="0" cy="0"/>
        </a:xfrm>
      </p:grpSpPr>
      <p:sp>
        <p:nvSpPr>
          <p:cNvPr id="2876" name="Google Shape;2876;p39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77" name="Google Shape;2877;p39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Summary</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If we do lot of hyperparameters tuning than the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Performance of the model will be worse than the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Performance measured in cross-validation</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happens because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model is fine-tuned to perform well on the validation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performs badly on unknown datasets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9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Fine-tune Model</a:t>
            </a:r>
            <a:endParaRPr sz="5000" b="0" i="0" u="none" strike="noStrike" cap="none">
              <a:solidFill>
                <a:srgbClr val="606060"/>
              </a:solidFill>
              <a:latin typeface="Gill Sans"/>
              <a:ea typeface="Gill Sans"/>
              <a:cs typeface="Gill Sans"/>
              <a:sym typeface="Gill Sans"/>
            </a:endParaRPr>
          </a:p>
        </p:txBody>
      </p:sp>
      <p:sp>
        <p:nvSpPr>
          <p:cNvPr id="2883" name="Google Shape;2883;p39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Model on Test Set - Summary</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must resist the temptation to tweak hyperparameters to look good on test set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As model will not generalize to new data</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8" name="Google Shape;2888;p39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2889" name="Google Shape;2889;p399"/>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Present the solution</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4"/>
          <p:cNvSpPr/>
          <p:nvPr/>
        </p:nvSpPr>
        <p:spPr>
          <a:xfrm>
            <a:off x="878198" y="2002791"/>
            <a:ext cx="112485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What is probability that the sum of pair of fair dice when rolled is 4?</a:t>
            </a:r>
            <a:endParaRPr sz="3000" b="0" i="0" u="none" strike="noStrike" cap="none">
              <a:solidFill>
                <a:srgbClr val="000000"/>
              </a:solidFill>
              <a:latin typeface="Arial"/>
              <a:ea typeface="Arial"/>
              <a:cs typeface="Arial"/>
              <a:sym typeface="Arial"/>
            </a:endParaRPr>
          </a:p>
        </p:txBody>
      </p:sp>
      <p:pic>
        <p:nvPicPr>
          <p:cNvPr id="387" name="Google Shape;387;p54"/>
          <p:cNvPicPr preferRelativeResize="0"/>
          <p:nvPr/>
        </p:nvPicPr>
        <p:blipFill rotWithShape="1">
          <a:blip r:embed="rId3">
            <a:alphaModFix/>
          </a:blip>
          <a:srcRect/>
          <a:stretch/>
        </p:blipFill>
        <p:spPr>
          <a:xfrm>
            <a:off x="406975" y="4230450"/>
            <a:ext cx="5196900" cy="2682600"/>
          </a:xfrm>
          <a:prstGeom prst="rect">
            <a:avLst/>
          </a:prstGeom>
          <a:noFill/>
          <a:ln>
            <a:noFill/>
          </a:ln>
        </p:spPr>
      </p:pic>
      <p:sp>
        <p:nvSpPr>
          <p:cNvPr id="388" name="Google Shape;388;p5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Probability - example</a:t>
            </a:r>
            <a:endParaRPr sz="5000" b="0" i="0" u="none" strike="noStrike" cap="none">
              <a:solidFill>
                <a:srgbClr val="606060"/>
              </a:solidFill>
              <a:latin typeface="Gill Sans"/>
              <a:ea typeface="Gill Sans"/>
              <a:cs typeface="Gill Sans"/>
              <a:sym typeface="Gill Sans"/>
            </a:endParaRPr>
          </a:p>
        </p:txBody>
      </p:sp>
      <p:sp>
        <p:nvSpPr>
          <p:cNvPr id="389" name="Google Shape;389;p54"/>
          <p:cNvSpPr/>
          <p:nvPr/>
        </p:nvSpPr>
        <p:spPr>
          <a:xfrm>
            <a:off x="5539150" y="3684575"/>
            <a:ext cx="6839700" cy="3516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Total Possible ways in which the pair can be rolled = 6 X 6 = 36</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Instances when the sum is 4 = (1,3), (3,1), (2,2) = 3</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Probability = 3/36 = 1/12</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2893"/>
        <p:cNvGrpSpPr/>
        <p:nvPr/>
      </p:nvGrpSpPr>
      <p:grpSpPr>
        <a:xfrm>
          <a:off x="0" y="0"/>
          <a:ext cx="0" cy="0"/>
          <a:chOff x="0" y="0"/>
          <a:chExt cx="0" cy="0"/>
        </a:xfrm>
      </p:grpSpPr>
      <p:sp>
        <p:nvSpPr>
          <p:cNvPr id="2894" name="Google Shape;2894;p40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Present the Solution</a:t>
            </a:r>
            <a:endParaRPr sz="5000" b="0" i="0" u="none" strike="noStrike" cap="none">
              <a:solidFill>
                <a:srgbClr val="606060"/>
              </a:solidFill>
              <a:latin typeface="Gill Sans"/>
              <a:ea typeface="Gill Sans"/>
              <a:cs typeface="Gill Sans"/>
              <a:sym typeface="Gill Sans"/>
            </a:endParaRPr>
          </a:p>
        </p:txBody>
      </p:sp>
      <p:sp>
        <p:nvSpPr>
          <p:cNvPr id="2895" name="Google Shape;2895;p400"/>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Pre Launch Phase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2899"/>
        <p:cNvGrpSpPr/>
        <p:nvPr/>
      </p:nvGrpSpPr>
      <p:grpSpPr>
        <a:xfrm>
          <a:off x="0" y="0"/>
          <a:ext cx="0" cy="0"/>
          <a:chOff x="0" y="0"/>
          <a:chExt cx="0" cy="0"/>
        </a:xfrm>
      </p:grpSpPr>
      <p:sp>
        <p:nvSpPr>
          <p:cNvPr id="2900" name="Google Shape;2900;p40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Present the Solution</a:t>
            </a:r>
            <a:endParaRPr sz="5000" b="0" i="0" u="none" strike="noStrike" cap="none">
              <a:solidFill>
                <a:schemeClr val="dk1"/>
              </a:solidFill>
              <a:latin typeface="Gill Sans"/>
              <a:ea typeface="Gill Sans"/>
              <a:cs typeface="Gill Sans"/>
              <a:sym typeface="Gill Sans"/>
            </a:endParaRPr>
          </a:p>
        </p:txBody>
      </p:sp>
      <p:sp>
        <p:nvSpPr>
          <p:cNvPr id="2901" name="Google Shape;2901;p40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Pre Launch Phase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Now we need to present the solution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have we learned</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worked and what did not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assumptions were made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What are model’s limitations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2905"/>
        <p:cNvGrpSpPr/>
        <p:nvPr/>
      </p:nvGrpSpPr>
      <p:grpSpPr>
        <a:xfrm>
          <a:off x="0" y="0"/>
          <a:ext cx="0" cy="0"/>
          <a:chOff x="0" y="0"/>
          <a:chExt cx="0" cy="0"/>
        </a:xfrm>
      </p:grpSpPr>
      <p:sp>
        <p:nvSpPr>
          <p:cNvPr id="2906" name="Google Shape;2906;p40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Present the Solution</a:t>
            </a:r>
            <a:endParaRPr sz="5000" b="0" i="0" u="none" strike="noStrike" cap="none">
              <a:solidFill>
                <a:schemeClr val="dk1"/>
              </a:solidFill>
              <a:latin typeface="Gill Sans"/>
              <a:ea typeface="Gill Sans"/>
              <a:cs typeface="Gill Sans"/>
              <a:sym typeface="Gill Sans"/>
            </a:endParaRPr>
          </a:p>
        </p:txBody>
      </p:sp>
      <p:sp>
        <p:nvSpPr>
          <p:cNvPr id="2907" name="Google Shape;2907;p40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Pre Launch Phase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Document everything</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Create nice presentations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With clear visualizations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2911"/>
        <p:cNvGrpSpPr/>
        <p:nvPr/>
      </p:nvGrpSpPr>
      <p:grpSpPr>
        <a:xfrm>
          <a:off x="0" y="0"/>
          <a:ext cx="0" cy="0"/>
          <a:chOff x="0" y="0"/>
          <a:chExt cx="0" cy="0"/>
        </a:xfrm>
      </p:grpSpPr>
      <p:sp>
        <p:nvSpPr>
          <p:cNvPr id="2912" name="Google Shape;2912;p40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2913" name="Google Shape;2913;p403"/>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Launch, monitor, and maintain the system</a:t>
            </a: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2917"/>
        <p:cNvGrpSpPr/>
        <p:nvPr/>
      </p:nvGrpSpPr>
      <p:grpSpPr>
        <a:xfrm>
          <a:off x="0" y="0"/>
          <a:ext cx="0" cy="0"/>
          <a:chOff x="0" y="0"/>
          <a:chExt cx="0" cy="0"/>
        </a:xfrm>
      </p:grpSpPr>
      <p:sp>
        <p:nvSpPr>
          <p:cNvPr id="2918" name="Google Shape;2918;p40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19" name="Google Shape;2919;p404"/>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Launch the System</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40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rgbClr val="606060"/>
              </a:solidFill>
              <a:latin typeface="Gill Sans"/>
              <a:ea typeface="Gill Sans"/>
              <a:cs typeface="Gill Sans"/>
              <a:sym typeface="Gill Sans"/>
            </a:endParaRPr>
          </a:p>
        </p:txBody>
      </p:sp>
      <p:sp>
        <p:nvSpPr>
          <p:cNvPr id="2925" name="Google Shape;2925;p405"/>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Prepare the solution for production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Plugging the production input data sources</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2929"/>
        <p:cNvGrpSpPr/>
        <p:nvPr/>
      </p:nvGrpSpPr>
      <p:grpSpPr>
        <a:xfrm>
          <a:off x="0" y="0"/>
          <a:ext cx="0" cy="0"/>
          <a:chOff x="0" y="0"/>
          <a:chExt cx="0" cy="0"/>
        </a:xfrm>
      </p:grpSpPr>
      <p:sp>
        <p:nvSpPr>
          <p:cNvPr id="2930" name="Google Shape;2930;p40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31" name="Google Shape;2931;p406"/>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Monitor the System</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36" name="Google Shape;2936;p40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rgbClr val="606060"/>
              </a:solidFill>
              <a:latin typeface="Gill Sans"/>
              <a:ea typeface="Gill Sans"/>
              <a:cs typeface="Gill Sans"/>
              <a:sym typeface="Gill Sans"/>
            </a:endParaRPr>
          </a:p>
        </p:txBody>
      </p:sp>
      <p:sp>
        <p:nvSpPr>
          <p:cNvPr id="2937" name="Google Shape;2937;p40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Monitor the System</a:t>
            </a:r>
            <a:endParaRPr sz="3000" b="1"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Write monitoring code to check</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Model’s live performance at regular intervals</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Trigger alerts when it drops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Important to catch performance degradation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As models tends to </a:t>
            </a:r>
            <a:r>
              <a:rPr lang="en" sz="3000" b="1" i="0" u="none" strike="noStrike" cap="none">
                <a:solidFill>
                  <a:srgbClr val="606060"/>
                </a:solidFill>
                <a:latin typeface="Gill Sans"/>
                <a:ea typeface="Gill Sans"/>
                <a:cs typeface="Gill Sans"/>
                <a:sym typeface="Gill Sans"/>
              </a:rPr>
              <a:t>rot</a:t>
            </a:r>
            <a:endParaRPr sz="3000" b="1"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If not trained on fresh data</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2941"/>
        <p:cNvGrpSpPr/>
        <p:nvPr/>
      </p:nvGrpSpPr>
      <p:grpSpPr>
        <a:xfrm>
          <a:off x="0" y="0"/>
          <a:ext cx="0" cy="0"/>
          <a:chOff x="0" y="0"/>
          <a:chExt cx="0" cy="0"/>
        </a:xfrm>
      </p:grpSpPr>
      <p:sp>
        <p:nvSpPr>
          <p:cNvPr id="2942" name="Google Shape;2942;p40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43" name="Google Shape;2943;p40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Plug Human Evaluation Pipeline into System</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Sample the model’s predictions and evaluate them from time to time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generally requires a human analysis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These analysts may be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Field experts or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Workers on a crowdsourcing platform such as</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Amazon Mechanical Turk </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CrowdFlower</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Shape 2947"/>
        <p:cNvGrpSpPr/>
        <p:nvPr/>
      </p:nvGrpSpPr>
      <p:grpSpPr>
        <a:xfrm>
          <a:off x="0" y="0"/>
          <a:ext cx="0" cy="0"/>
          <a:chOff x="0" y="0"/>
          <a:chExt cx="0" cy="0"/>
        </a:xfrm>
      </p:grpSpPr>
      <p:sp>
        <p:nvSpPr>
          <p:cNvPr id="2948" name="Google Shape;2948;p40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49" name="Google Shape;2949;p40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Evaluate the Input Data Quality</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Evaluate the model’s input data quality from time to time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Performance may degrade if the input data quality is not good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For example, malfunction sensors sending random values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Monitoring input data quality is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Especially important for online learning systems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55"/>
          <p:cNvPicPr preferRelativeResize="0"/>
          <p:nvPr/>
        </p:nvPicPr>
        <p:blipFill rotWithShape="1">
          <a:blip r:embed="rId3">
            <a:alphaModFix/>
          </a:blip>
          <a:srcRect/>
          <a:stretch/>
        </p:blipFill>
        <p:spPr>
          <a:xfrm>
            <a:off x="3567450" y="2706438"/>
            <a:ext cx="6294075" cy="4340725"/>
          </a:xfrm>
          <a:prstGeom prst="rect">
            <a:avLst/>
          </a:prstGeom>
          <a:noFill/>
          <a:ln>
            <a:noFill/>
          </a:ln>
        </p:spPr>
      </p:pic>
      <p:sp>
        <p:nvSpPr>
          <p:cNvPr id="395" name="Google Shape;395;p55"/>
          <p:cNvSpPr txBox="1"/>
          <p:nvPr/>
        </p:nvSpPr>
        <p:spPr>
          <a:xfrm>
            <a:off x="401225" y="501325"/>
            <a:ext cx="6485100" cy="7323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Probability - 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p41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55" name="Google Shape;2955;p410"/>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Maintain the System</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sp>
        <p:nvSpPr>
          <p:cNvPr id="2960" name="Google Shape;2960;p41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Launch, Monitor and Maintain the system</a:t>
            </a:r>
            <a:endParaRPr sz="5000" b="0" i="0" u="none" strike="noStrike" cap="none">
              <a:solidFill>
                <a:schemeClr val="dk1"/>
              </a:solidFill>
              <a:latin typeface="Gill Sans"/>
              <a:ea typeface="Gill Sans"/>
              <a:cs typeface="Gill Sans"/>
              <a:sym typeface="Gill Sans"/>
            </a:endParaRPr>
          </a:p>
        </p:txBody>
      </p:sp>
      <p:sp>
        <p:nvSpPr>
          <p:cNvPr id="2961" name="Google Shape;2961;p41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Maintain the System</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 model on a regular basis using fresh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Automate the process of regularly updating of training model with fresh data</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Else system’s performance may fluctuate severely over time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For an online learning system</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Make sure to save snapshots of its state at regular intervals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 that we can easily roll back to a previously working state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2965"/>
        <p:cNvGrpSpPr/>
        <p:nvPr/>
      </p:nvGrpSpPr>
      <p:grpSpPr>
        <a:xfrm>
          <a:off x="0" y="0"/>
          <a:ext cx="0" cy="0"/>
          <a:chOff x="0" y="0"/>
          <a:chExt cx="0" cy="0"/>
        </a:xfrm>
      </p:grpSpPr>
      <p:sp>
        <p:nvSpPr>
          <p:cNvPr id="2966" name="Google Shape;2966;p41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endParaRPr sz="5000" b="0" i="0" u="none" strike="noStrike" cap="none">
              <a:solidFill>
                <a:schemeClr val="dk1"/>
              </a:solidFill>
              <a:latin typeface="Gill Sans"/>
              <a:ea typeface="Gill Sans"/>
              <a:cs typeface="Gill Sans"/>
              <a:sym typeface="Gill Sans"/>
            </a:endParaRPr>
          </a:p>
        </p:txBody>
      </p:sp>
      <p:sp>
        <p:nvSpPr>
          <p:cNvPr id="2967" name="Google Shape;2967;p412"/>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Summary</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41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endParaRPr sz="5000" b="0" i="0" u="none" strike="noStrike" cap="none">
              <a:solidFill>
                <a:schemeClr val="dk1"/>
              </a:solidFill>
              <a:latin typeface="Gill Sans"/>
              <a:ea typeface="Gill Sans"/>
              <a:cs typeface="Gill Sans"/>
              <a:sym typeface="Gill Sans"/>
            </a:endParaRPr>
          </a:p>
        </p:txBody>
      </p:sp>
      <p:pic>
        <p:nvPicPr>
          <p:cNvPr id="2973" name="Google Shape;2973;p413"/>
          <p:cNvPicPr preferRelativeResize="0"/>
          <p:nvPr/>
        </p:nvPicPr>
        <p:blipFill rotWithShape="1">
          <a:blip r:embed="rId3">
            <a:alphaModFix/>
          </a:blip>
          <a:srcRect b="6568"/>
          <a:stretch/>
        </p:blipFill>
        <p:spPr>
          <a:xfrm>
            <a:off x="284900" y="117300"/>
            <a:ext cx="12552301" cy="8999476"/>
          </a:xfrm>
          <a:prstGeom prst="rect">
            <a:avLst/>
          </a:prstGeom>
          <a:noFill/>
          <a:ln>
            <a:noFill/>
          </a:ln>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p41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Summary</a:t>
            </a:r>
            <a:endParaRPr sz="5000" b="0" i="0" u="none" strike="noStrike" cap="none">
              <a:solidFill>
                <a:schemeClr val="dk1"/>
              </a:solidFill>
              <a:latin typeface="Gill Sans"/>
              <a:ea typeface="Gill Sans"/>
              <a:cs typeface="Gill Sans"/>
              <a:sym typeface="Gill Sans"/>
            </a:endParaRPr>
          </a:p>
        </p:txBody>
      </p:sp>
      <p:sp>
        <p:nvSpPr>
          <p:cNvPr id="2979" name="Google Shape;2979;p41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As we can see, much of the work is in the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Data preparation step</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Deploying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Building monitoring tools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Setting up human evaluation pipelines and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Automating regular model training</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41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Summary</a:t>
            </a:r>
            <a:endParaRPr sz="5000" b="0" i="0" u="none" strike="noStrike" cap="none">
              <a:solidFill>
                <a:schemeClr val="dk1"/>
              </a:solidFill>
              <a:latin typeface="Gill Sans"/>
              <a:ea typeface="Gill Sans"/>
              <a:cs typeface="Gill Sans"/>
              <a:sym typeface="Gill Sans"/>
            </a:endParaRPr>
          </a:p>
        </p:txBody>
      </p:sp>
      <p:sp>
        <p:nvSpPr>
          <p:cNvPr id="2985" name="Google Shape;2985;p41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Be comfortable with the overall process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Know three or four algorithms</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Rather than to spend all your time exploring advanced algorithms</a:t>
            </a:r>
            <a:endParaRPr sz="3000" b="0" i="0" u="none" strike="noStrike" cap="none">
              <a:solidFill>
                <a:schemeClr val="dk1"/>
              </a:solidFill>
              <a:latin typeface="Gill Sans"/>
              <a:ea typeface="Gill Sans"/>
              <a:cs typeface="Gill Sans"/>
              <a:sym typeface="Gill Sans"/>
            </a:endParaRPr>
          </a:p>
          <a:p>
            <a:pPr marL="1371600" marR="0" lvl="2"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not spending enough time on the overall process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Spend enough time on the overall process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41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Summary</a:t>
            </a:r>
            <a:endParaRPr sz="5000" b="0" i="0" u="none" strike="noStrike" cap="none">
              <a:solidFill>
                <a:srgbClr val="606060"/>
              </a:solidFill>
              <a:latin typeface="Gill Sans"/>
              <a:ea typeface="Gill Sans"/>
              <a:cs typeface="Gill Sans"/>
              <a:sym typeface="Gill Sans"/>
            </a:endParaRPr>
          </a:p>
        </p:txBody>
      </p:sp>
      <p:sp>
        <p:nvSpPr>
          <p:cNvPr id="2991" name="Google Shape;2991;p416"/>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In this chapter we learnt about</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Statistical Inference, Probability and Measures of Central Tendency</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Creating a Machine Learning Model</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Getting the data</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Exploring the data</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Splitting our data into Train and Test set</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Exploring different models and choosing the best one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Fine Tuning our model</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AutoNum type="alphaLcPeriod"/>
            </a:pPr>
            <a:r>
              <a:rPr lang="en" sz="3000" b="0" i="0" u="none" strike="noStrike" cap="none">
                <a:solidFill>
                  <a:srgbClr val="606060"/>
                </a:solidFill>
                <a:latin typeface="Gill Sans"/>
                <a:ea typeface="Gill Sans"/>
                <a:cs typeface="Gill Sans"/>
                <a:sym typeface="Gill Sans"/>
              </a:rPr>
              <a:t>Presenting the solution</a:t>
            </a:r>
            <a:endParaRPr sz="3000" b="0"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41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Summary</a:t>
            </a:r>
            <a:endParaRPr sz="5000" b="0" i="0" u="none" strike="noStrike" cap="none">
              <a:solidFill>
                <a:srgbClr val="606060"/>
              </a:solidFill>
              <a:latin typeface="Gill Sans"/>
              <a:ea typeface="Gill Sans"/>
              <a:cs typeface="Gill Sans"/>
              <a:sym typeface="Gill Sans"/>
            </a:endParaRPr>
          </a:p>
        </p:txBody>
      </p:sp>
      <p:sp>
        <p:nvSpPr>
          <p:cNvPr id="2997" name="Google Shape;2997;p41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In this course we learnt about</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3. Stratified Sampling using Scikit learn</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4. Visualizing our dataset</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5. Looking for Correlations in the data</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6. Data Cleaning</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Gill Sans"/>
                <a:ea typeface="Gill Sans"/>
                <a:cs typeface="Gill Sans"/>
                <a:sym typeface="Gill Sans"/>
              </a:rPr>
              <a:t>7. Training a model using Scikit learn</a:t>
            </a:r>
            <a:endParaRPr sz="3000" b="0"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1"/>
        <p:cNvGrpSpPr/>
        <p:nvPr/>
      </p:nvGrpSpPr>
      <p:grpSpPr>
        <a:xfrm>
          <a:off x="0" y="0"/>
          <a:ext cx="0" cy="0"/>
          <a:chOff x="0" y="0"/>
          <a:chExt cx="0" cy="0"/>
        </a:xfrm>
      </p:grpSpPr>
      <p:sp>
        <p:nvSpPr>
          <p:cNvPr id="3002" name="Google Shape;3002;p418"/>
          <p:cNvSpPr/>
          <p:nvPr/>
        </p:nvSpPr>
        <p:spPr>
          <a:xfrm>
            <a:off x="3138487" y="4200475"/>
            <a:ext cx="7435200" cy="925800"/>
          </a:xfrm>
          <a:prstGeom prst="rect">
            <a:avLst/>
          </a:prstGeom>
          <a:noFill/>
          <a:ln>
            <a:noFill/>
          </a:ln>
        </p:spPr>
        <p:txBody>
          <a:bodyPr spcFirstLastPara="1" wrap="square" lIns="51150" tIns="51150" rIns="51150" bIns="51150" anchor="ctr" anchorCtr="0">
            <a:noAutofit/>
          </a:bodyPr>
          <a:lstStyle/>
          <a:p>
            <a:pPr marL="0" marR="0" lvl="0" indent="0" algn="ctr" rtl="0">
              <a:lnSpc>
                <a:spcPct val="100000"/>
              </a:lnSpc>
              <a:spcBef>
                <a:spcPts val="0"/>
              </a:spcBef>
              <a:spcAft>
                <a:spcPts val="0"/>
              </a:spcAft>
              <a:buClr>
                <a:srgbClr val="000000"/>
              </a:buClr>
              <a:buSzPts val="6100"/>
              <a:buFont typeface="Arial"/>
              <a:buNone/>
            </a:pPr>
            <a:r>
              <a:rPr lang="en" sz="6100" b="0" i="0" u="none" strike="noStrike" cap="none">
                <a:solidFill>
                  <a:schemeClr val="dk1"/>
                </a:solidFill>
                <a:latin typeface="Gill Sans"/>
                <a:ea typeface="Gill Sans"/>
                <a:cs typeface="Gill Sans"/>
                <a:sym typeface="Gill Sans"/>
              </a:rPr>
              <a:t>Questions?</a:t>
            </a:r>
            <a:endParaRPr sz="6100" b="0" i="0" u="none" strike="noStrike" cap="none">
              <a:solidFill>
                <a:srgbClr val="000000"/>
              </a:solidFill>
              <a:latin typeface="Gill Sans"/>
              <a:ea typeface="Gill Sans"/>
              <a:cs typeface="Gill Sans"/>
              <a:sym typeface="Gill Sans"/>
            </a:endParaRPr>
          </a:p>
        </p:txBody>
      </p:sp>
      <p:sp>
        <p:nvSpPr>
          <p:cNvPr id="3003" name="Google Shape;3003;p418"/>
          <p:cNvSpPr txBox="1"/>
          <p:nvPr/>
        </p:nvSpPr>
        <p:spPr>
          <a:xfrm>
            <a:off x="2338700" y="5347125"/>
            <a:ext cx="9034800" cy="2381400"/>
          </a:xfrm>
          <a:prstGeom prst="rect">
            <a:avLst/>
          </a:prstGeom>
          <a:noFill/>
          <a:ln>
            <a:noFill/>
          </a:ln>
        </p:spPr>
        <p:txBody>
          <a:bodyPr spcFirstLastPara="1" wrap="square" lIns="92075" tIns="92075" rIns="92075" bIns="92075" anchor="ctr" anchorCtr="0">
            <a:noAutofit/>
          </a:bodyPr>
          <a:lstStyle/>
          <a:p>
            <a:pPr marL="0" marR="0" lvl="0" indent="0" algn="ctr" rtl="0">
              <a:lnSpc>
                <a:spcPct val="100000"/>
              </a:lnSpc>
              <a:spcBef>
                <a:spcPts val="0"/>
              </a:spcBef>
              <a:spcAft>
                <a:spcPts val="0"/>
              </a:spcAft>
              <a:buClr>
                <a:srgbClr val="000000"/>
              </a:buClr>
              <a:buSzPts val="4900"/>
              <a:buFont typeface="Arial"/>
              <a:buNone/>
            </a:pPr>
            <a:r>
              <a:rPr lang="en" sz="4900" b="0" i="0" u="sng" strike="noStrike" cap="none">
                <a:solidFill>
                  <a:schemeClr val="hlink"/>
                </a:solidFill>
                <a:latin typeface="Gill Sans"/>
                <a:ea typeface="Gill Sans"/>
                <a:cs typeface="Gill Sans"/>
                <a:sym typeface="Gill Sans"/>
                <a:hlinkClick r:id="rId3"/>
              </a:rPr>
              <a:t>https://discuss.cloudxlab.com</a:t>
            </a:r>
            <a:endParaRPr sz="3600"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2400"/>
              <a:buFont typeface="Arial"/>
              <a:buNone/>
            </a:pPr>
            <a:r>
              <a:rPr lang="en" sz="2400" b="0" i="0" u="sng" strike="noStrike" cap="none">
                <a:solidFill>
                  <a:schemeClr val="hlink"/>
                </a:solidFill>
                <a:latin typeface="Gill Sans"/>
                <a:ea typeface="Gill Sans"/>
                <a:cs typeface="Gill Sans"/>
                <a:sym typeface="Gill Sans"/>
                <a:hlinkClick r:id="rId4"/>
              </a:rPr>
              <a:t>reachus@cloudxlab.com</a:t>
            </a:r>
            <a:endParaRPr sz="24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Random Variable</a:t>
            </a:r>
            <a:endParaRPr sz="5000" b="0" i="0" u="none" strike="noStrike" cap="none">
              <a:solidFill>
                <a:srgbClr val="606060"/>
              </a:solidFill>
              <a:latin typeface="Gill Sans"/>
              <a:ea typeface="Gill Sans"/>
              <a:cs typeface="Gill Sans"/>
              <a:sym typeface="Gill Sans"/>
            </a:endParaRPr>
          </a:p>
        </p:txBody>
      </p:sp>
      <p:sp>
        <p:nvSpPr>
          <p:cNvPr id="401" name="Google Shape;401;p56"/>
          <p:cNvSpPr/>
          <p:nvPr/>
        </p:nvSpPr>
        <p:spPr>
          <a:xfrm>
            <a:off x="508000" y="2285724"/>
            <a:ext cx="11988900" cy="62466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Random variable is a variable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Whose value is unknown or</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A function that assigns values to each of an experiment's outcomes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Can be of multiple types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Depending upon the type of the quantity measured i.e.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Continuous</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Discrete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Categorical etc</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Probability Distribution</a:t>
            </a:r>
            <a:endParaRPr sz="5000" b="0" i="0" u="none" strike="noStrike" cap="none">
              <a:solidFill>
                <a:srgbClr val="606060"/>
              </a:solidFill>
              <a:latin typeface="Gill Sans"/>
              <a:ea typeface="Gill Sans"/>
              <a:cs typeface="Gill Sans"/>
              <a:sym typeface="Gill Sans"/>
            </a:endParaRPr>
          </a:p>
        </p:txBody>
      </p:sp>
      <p:sp>
        <p:nvSpPr>
          <p:cNvPr id="407" name="Google Shape;407;p57"/>
          <p:cNvSpPr/>
          <p:nvPr/>
        </p:nvSpPr>
        <p:spPr>
          <a:xfrm>
            <a:off x="508000" y="1866949"/>
            <a:ext cx="11988900" cy="21183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probability distribution assigns a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Probability to each of the possible outcomes of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 random experiment, survey, or procedure of statistical inference</a:t>
            </a:r>
            <a:endParaRPr sz="3000" b="0" i="0" u="none" strike="noStrike" cap="none">
              <a:solidFill>
                <a:schemeClr val="dk1"/>
              </a:solidFill>
              <a:latin typeface="Gill Sans"/>
              <a:ea typeface="Gill Sans"/>
              <a:cs typeface="Gill Sans"/>
              <a:sym typeface="Gill Sans"/>
            </a:endParaRPr>
          </a:p>
        </p:txBody>
      </p:sp>
      <p:pic>
        <p:nvPicPr>
          <p:cNvPr id="408" name="Google Shape;408;p57" descr="http://upload.wikimedia.org/wikipedia/commons/thumb/1/12/Dice_Distribution_%28bar%29.svg/512px-Dice_Distribution_%28bar%29.svg.png"/>
          <p:cNvPicPr preferRelativeResize="0"/>
          <p:nvPr/>
        </p:nvPicPr>
        <p:blipFill rotWithShape="1">
          <a:blip r:embed="rId3">
            <a:alphaModFix/>
          </a:blip>
          <a:srcRect/>
          <a:stretch/>
        </p:blipFill>
        <p:spPr>
          <a:xfrm>
            <a:off x="3132850" y="3985250"/>
            <a:ext cx="6202500" cy="4651800"/>
          </a:xfrm>
          <a:prstGeom prst="rect">
            <a:avLst/>
          </a:prstGeom>
          <a:noFill/>
          <a:ln>
            <a:noFill/>
          </a:ln>
        </p:spPr>
      </p:pic>
      <p:sp>
        <p:nvSpPr>
          <p:cNvPr id="409" name="Google Shape;409;p57"/>
          <p:cNvSpPr txBox="1"/>
          <p:nvPr/>
        </p:nvSpPr>
        <p:spPr>
          <a:xfrm>
            <a:off x="3456850" y="8637050"/>
            <a:ext cx="5554500" cy="284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n" sz="1650" b="0" i="0" u="none" strike="noStrike" cap="none">
                <a:solidFill>
                  <a:schemeClr val="dk2"/>
                </a:solidFill>
                <a:highlight>
                  <a:srgbClr val="FFFFFF"/>
                </a:highlight>
                <a:latin typeface="Quattrocento Sans"/>
                <a:ea typeface="Quattrocento Sans"/>
                <a:cs typeface="Quattrocento Sans"/>
                <a:sym typeface="Quattrocento Sans"/>
              </a:rPr>
              <a:t>Picture Source: </a:t>
            </a:r>
            <a:r>
              <a:rPr lang="en" sz="1650" b="0" i="0" u="none" strike="noStrike" cap="none">
                <a:solidFill>
                  <a:schemeClr val="dk2"/>
                </a:solidFill>
                <a:highlight>
                  <a:srgbClr val="FFFFFF"/>
                </a:highlight>
                <a:uFill>
                  <a:noFill/>
                </a:u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https://en.wikipedia.org/wiki/Probability_distribution</a:t>
            </a:r>
            <a:endParaRPr sz="1900" b="0" i="0" u="none" strike="noStrike" cap="none">
              <a:solidFill>
                <a:schemeClr val="dk2"/>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Normality - Skewness</a:t>
            </a:r>
            <a:endParaRPr sz="5000" b="0" i="0" u="none" strike="noStrike" cap="none">
              <a:solidFill>
                <a:srgbClr val="606060"/>
              </a:solidFill>
              <a:latin typeface="Gill Sans"/>
              <a:ea typeface="Gill Sans"/>
              <a:cs typeface="Gill Sans"/>
              <a:sym typeface="Gill Sans"/>
            </a:endParaRPr>
          </a:p>
        </p:txBody>
      </p:sp>
      <p:sp>
        <p:nvSpPr>
          <p:cNvPr id="415" name="Google Shape;415;p58"/>
          <p:cNvSpPr/>
          <p:nvPr/>
        </p:nvSpPr>
        <p:spPr>
          <a:xfrm>
            <a:off x="1446800" y="1879350"/>
            <a:ext cx="10111200" cy="6222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Distributions are skewed to the side of the long tail</a:t>
            </a:r>
            <a:endParaRPr sz="3400" b="0" i="0" u="none" strike="noStrike" cap="none">
              <a:solidFill>
                <a:srgbClr val="000000"/>
              </a:solidFill>
              <a:latin typeface="Arial"/>
              <a:ea typeface="Arial"/>
              <a:cs typeface="Arial"/>
              <a:sym typeface="Arial"/>
            </a:endParaRPr>
          </a:p>
        </p:txBody>
      </p:sp>
      <p:pic>
        <p:nvPicPr>
          <p:cNvPr id="416" name="Google Shape;416;p58"/>
          <p:cNvPicPr preferRelativeResize="0"/>
          <p:nvPr/>
        </p:nvPicPr>
        <p:blipFill rotWithShape="1">
          <a:blip r:embed="rId3">
            <a:alphaModFix/>
          </a:blip>
          <a:srcRect/>
          <a:stretch/>
        </p:blipFill>
        <p:spPr>
          <a:xfrm>
            <a:off x="508000" y="3093750"/>
            <a:ext cx="11988900" cy="567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Objective</a:t>
            </a:r>
            <a:endParaRPr sz="5000" b="0" i="0" u="none" strike="noStrike" cap="none">
              <a:solidFill>
                <a:srgbClr val="606060"/>
              </a:solidFill>
              <a:latin typeface="Gill Sans"/>
              <a:ea typeface="Gill Sans"/>
              <a:cs typeface="Gill Sans"/>
              <a:sym typeface="Gill Sans"/>
            </a:endParaRPr>
          </a:p>
        </p:txBody>
      </p:sp>
      <p:sp>
        <p:nvSpPr>
          <p:cNvPr id="110" name="Google Shape;110;p21"/>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Let’s Start</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Measures of Central Tendencies</a:t>
            </a:r>
            <a:endParaRPr sz="5000" b="0" i="0" u="none" strike="noStrike" cap="none">
              <a:solidFill>
                <a:srgbClr val="606060"/>
              </a:solidFill>
              <a:latin typeface="Gill Sans"/>
              <a:ea typeface="Gill Sans"/>
              <a:cs typeface="Gill Sans"/>
              <a:sym typeface="Gill Sans"/>
            </a:endParaRPr>
          </a:p>
        </p:txBody>
      </p:sp>
      <p:sp>
        <p:nvSpPr>
          <p:cNvPr id="457" name="Google Shape;457;p64"/>
          <p:cNvSpPr txBox="1"/>
          <p:nvPr/>
        </p:nvSpPr>
        <p:spPr>
          <a:xfrm>
            <a:off x="2850425" y="4422900"/>
            <a:ext cx="7781400" cy="90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How do you define center of certain data?</a:t>
            </a: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Measures of Central Tendencies</a:t>
            </a:r>
            <a:endParaRPr sz="5000" b="0" i="0" u="none" strike="noStrike" cap="none">
              <a:solidFill>
                <a:srgbClr val="606060"/>
              </a:solidFill>
              <a:latin typeface="Gill Sans"/>
              <a:ea typeface="Gill Sans"/>
              <a:cs typeface="Gill Sans"/>
              <a:sym typeface="Gill Sans"/>
            </a:endParaRPr>
          </a:p>
        </p:txBody>
      </p:sp>
      <p:pic>
        <p:nvPicPr>
          <p:cNvPr id="463" name="Google Shape;463;p65"/>
          <p:cNvPicPr preferRelativeResize="0"/>
          <p:nvPr/>
        </p:nvPicPr>
        <p:blipFill rotWithShape="1">
          <a:blip r:embed="rId3">
            <a:alphaModFix/>
          </a:blip>
          <a:srcRect/>
          <a:stretch/>
        </p:blipFill>
        <p:spPr>
          <a:xfrm>
            <a:off x="1016000" y="1752600"/>
            <a:ext cx="10972800" cy="741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Measures of Central Tendencies</a:t>
            </a:r>
            <a:endParaRPr sz="5000" b="0" i="0" u="none" strike="noStrike" cap="none">
              <a:solidFill>
                <a:srgbClr val="606060"/>
              </a:solidFill>
              <a:latin typeface="Gill Sans"/>
              <a:ea typeface="Gill Sans"/>
              <a:cs typeface="Gill Sans"/>
              <a:sym typeface="Gill Sans"/>
            </a:endParaRPr>
          </a:p>
        </p:txBody>
      </p:sp>
      <p:sp>
        <p:nvSpPr>
          <p:cNvPr id="469" name="Google Shape;469;p66"/>
          <p:cNvSpPr txBox="1"/>
          <p:nvPr/>
        </p:nvSpPr>
        <p:spPr>
          <a:xfrm>
            <a:off x="2850425" y="4422900"/>
            <a:ext cx="7781400" cy="1102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Which one would you choose?</a:t>
            </a:r>
            <a:endParaRPr sz="3000" b="0"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Mean, Median or mode?</a:t>
            </a:r>
            <a:endParaRPr sz="30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Measures of Central Tendencies</a:t>
            </a:r>
            <a:endParaRPr sz="5000" b="0" i="0" u="none" strike="noStrike" cap="none">
              <a:solidFill>
                <a:srgbClr val="606060"/>
              </a:solidFill>
              <a:latin typeface="Gill Sans"/>
              <a:ea typeface="Gill Sans"/>
              <a:cs typeface="Gill Sans"/>
              <a:sym typeface="Gill Sans"/>
            </a:endParaRPr>
          </a:p>
        </p:txBody>
      </p:sp>
      <p:pic>
        <p:nvPicPr>
          <p:cNvPr id="475" name="Google Shape;475;p67"/>
          <p:cNvPicPr preferRelativeResize="0"/>
          <p:nvPr/>
        </p:nvPicPr>
        <p:blipFill rotWithShape="1">
          <a:blip r:embed="rId3">
            <a:alphaModFix/>
          </a:blip>
          <a:srcRect/>
          <a:stretch/>
        </p:blipFill>
        <p:spPr>
          <a:xfrm>
            <a:off x="508000" y="2252750"/>
            <a:ext cx="11988900" cy="5730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8"/>
          <p:cNvSpPr txBox="1"/>
          <p:nvPr/>
        </p:nvSpPr>
        <p:spPr>
          <a:xfrm>
            <a:off x="508000" y="431800"/>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Robust Statistics</a:t>
            </a:r>
            <a:endParaRPr sz="5000" b="0" i="0" u="none" strike="noStrike" cap="none">
              <a:solidFill>
                <a:srgbClr val="000000"/>
              </a:solidFill>
              <a:latin typeface="Arial"/>
              <a:ea typeface="Arial"/>
              <a:cs typeface="Arial"/>
              <a:sym typeface="Arial"/>
            </a:endParaRPr>
          </a:p>
        </p:txBody>
      </p:sp>
      <p:sp>
        <p:nvSpPr>
          <p:cNvPr id="481" name="Google Shape;481;p68"/>
          <p:cNvSpPr/>
          <p:nvPr/>
        </p:nvSpPr>
        <p:spPr>
          <a:xfrm>
            <a:off x="1439725" y="1596675"/>
            <a:ext cx="10138800" cy="114300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Measures on which extreme</a:t>
            </a:r>
            <a:endParaRPr sz="3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observations have little effect </a:t>
            </a:r>
            <a:endParaRPr sz="3400" b="0" i="0" u="none" strike="noStrike" cap="none">
              <a:solidFill>
                <a:srgbClr val="000000"/>
              </a:solidFill>
              <a:latin typeface="Arial"/>
              <a:ea typeface="Arial"/>
              <a:cs typeface="Arial"/>
              <a:sym typeface="Arial"/>
            </a:endParaRPr>
          </a:p>
        </p:txBody>
      </p:sp>
      <p:pic>
        <p:nvPicPr>
          <p:cNvPr id="482" name="Google Shape;482;p68"/>
          <p:cNvPicPr preferRelativeResize="0"/>
          <p:nvPr/>
        </p:nvPicPr>
        <p:blipFill rotWithShape="1">
          <a:blip r:embed="rId3">
            <a:alphaModFix/>
          </a:blip>
          <a:srcRect/>
          <a:stretch/>
        </p:blipFill>
        <p:spPr>
          <a:xfrm>
            <a:off x="3044909" y="3536550"/>
            <a:ext cx="6386400" cy="2680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Measures of Spread</a:t>
            </a:r>
            <a:endParaRPr sz="5000" b="0" i="0" u="none" strike="noStrike" cap="none">
              <a:solidFill>
                <a:srgbClr val="606060"/>
              </a:solidFill>
              <a:latin typeface="Gill Sans"/>
              <a:ea typeface="Gill Sans"/>
              <a:cs typeface="Gill Sans"/>
              <a:sym typeface="Gill Sans"/>
            </a:endParaRPr>
          </a:p>
        </p:txBody>
      </p:sp>
      <p:pic>
        <p:nvPicPr>
          <p:cNvPr id="507" name="Google Shape;507;p72"/>
          <p:cNvPicPr preferRelativeResize="0"/>
          <p:nvPr/>
        </p:nvPicPr>
        <p:blipFill rotWithShape="1">
          <a:blip r:embed="rId3">
            <a:alphaModFix/>
          </a:blip>
          <a:srcRect l="16610" r="15703" b="59478"/>
          <a:stretch/>
        </p:blipFill>
        <p:spPr>
          <a:xfrm>
            <a:off x="2444900" y="1973675"/>
            <a:ext cx="8115000" cy="2511300"/>
          </a:xfrm>
          <a:prstGeom prst="rect">
            <a:avLst/>
          </a:prstGeom>
          <a:noFill/>
          <a:ln>
            <a:noFill/>
          </a:ln>
        </p:spPr>
      </p:pic>
      <p:pic>
        <p:nvPicPr>
          <p:cNvPr id="508" name="Google Shape;508;p72"/>
          <p:cNvPicPr preferRelativeResize="0"/>
          <p:nvPr/>
        </p:nvPicPr>
        <p:blipFill rotWithShape="1">
          <a:blip r:embed="rId3">
            <a:alphaModFix/>
          </a:blip>
          <a:srcRect t="39372" r="-785" b="6350"/>
          <a:stretch/>
        </p:blipFill>
        <p:spPr>
          <a:xfrm>
            <a:off x="460600" y="4971375"/>
            <a:ext cx="12083700" cy="3363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Normal Distribution</a:t>
            </a:r>
            <a:endParaRPr sz="5000" b="0" i="0" u="none" strike="noStrike" cap="none">
              <a:solidFill>
                <a:srgbClr val="606060"/>
              </a:solidFill>
              <a:latin typeface="Gill Sans"/>
              <a:ea typeface="Gill Sans"/>
              <a:cs typeface="Gill Sans"/>
              <a:sym typeface="Gill Sans"/>
            </a:endParaRPr>
          </a:p>
        </p:txBody>
      </p:sp>
      <p:pic>
        <p:nvPicPr>
          <p:cNvPr id="534" name="Google Shape;534;p76"/>
          <p:cNvPicPr preferRelativeResize="0"/>
          <p:nvPr/>
        </p:nvPicPr>
        <p:blipFill rotWithShape="1">
          <a:blip r:embed="rId3">
            <a:alphaModFix/>
          </a:blip>
          <a:srcRect/>
          <a:stretch/>
        </p:blipFill>
        <p:spPr>
          <a:xfrm>
            <a:off x="162489" y="2872160"/>
            <a:ext cx="3943685" cy="3502912"/>
          </a:xfrm>
          <a:prstGeom prst="rect">
            <a:avLst/>
          </a:prstGeom>
          <a:noFill/>
          <a:ln>
            <a:noFill/>
          </a:ln>
        </p:spPr>
      </p:pic>
      <p:pic>
        <p:nvPicPr>
          <p:cNvPr id="3" name="Picture 2">
            <a:extLst>
              <a:ext uri="{FF2B5EF4-FFF2-40B4-BE49-F238E27FC236}">
                <a16:creationId xmlns:a16="http://schemas.microsoft.com/office/drawing/2014/main" id="{17772208-BD72-C342-0F7A-B39218958B41}"/>
              </a:ext>
            </a:extLst>
          </p:cNvPr>
          <p:cNvPicPr>
            <a:picLocks noChangeAspect="1"/>
          </p:cNvPicPr>
          <p:nvPr/>
        </p:nvPicPr>
        <p:blipFill>
          <a:blip r:embed="rId4"/>
          <a:stretch>
            <a:fillRect/>
          </a:stretch>
        </p:blipFill>
        <p:spPr>
          <a:xfrm>
            <a:off x="4261449" y="2199154"/>
            <a:ext cx="8580862" cy="484892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2"/>
          <p:cNvSpPr txBox="1"/>
          <p:nvPr/>
        </p:nvSpPr>
        <p:spPr>
          <a:xfrm>
            <a:off x="507950" y="39719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Back to: End to End Project</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sp>
        <p:nvSpPr>
          <p:cNvPr id="579" name="Google Shape;579;p83"/>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Select a Performance Measure - Root Mean Square Error</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say we want to predict house value based on house area in square feet</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will use simple linear regression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there is only one feature </a:t>
            </a:r>
            <a:r>
              <a:rPr lang="en" sz="3000" b="1" i="0" u="none" strike="noStrike" cap="none">
                <a:solidFill>
                  <a:schemeClr val="dk1"/>
                </a:solidFill>
                <a:latin typeface="Gill Sans"/>
                <a:ea typeface="Gill Sans"/>
                <a:cs typeface="Gill Sans"/>
                <a:sym typeface="Gill Sans"/>
              </a:rPr>
              <a:t>house area</a:t>
            </a:r>
            <a:endParaRPr sz="3000" b="1" i="0" u="none" strike="noStrike" cap="none">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585" name="Google Shape;585;p84"/>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586" name="Google Shape;586;p84"/>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sp>
        <p:nvSpPr>
          <p:cNvPr id="587" name="Google Shape;587;p84"/>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84"/>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84"/>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84"/>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84"/>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84"/>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593" name="Google Shape;593;p84"/>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
        <p:nvSpPr>
          <p:cNvPr id="594" name="Google Shape;594;p84"/>
          <p:cNvSpPr txBox="1"/>
          <p:nvPr/>
        </p:nvSpPr>
        <p:spPr>
          <a:xfrm>
            <a:off x="508000" y="1905975"/>
            <a:ext cx="8221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House Value vs House Area - Actual Data</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p:nvPr/>
        </p:nvSpPr>
        <p:spPr>
          <a:xfrm>
            <a:off x="208250" y="2198475"/>
            <a:ext cx="12588300" cy="6333900"/>
          </a:xfrm>
          <a:prstGeom prst="rect">
            <a:avLst/>
          </a:prstGeom>
          <a:noFill/>
          <a:ln>
            <a:noFill/>
          </a:ln>
        </p:spPr>
        <p:txBody>
          <a:bodyPr spcFirstLastPara="1" wrap="square" lIns="50800" tIns="50800" rIns="50800" bIns="50800" anchor="t" anchorCtr="0">
            <a:noAutofit/>
          </a:bodyPr>
          <a:lstStyle/>
          <a:p>
            <a:pPr marL="457200" marR="0" lvl="0" indent="-400050" algn="l" rtl="0">
              <a:lnSpc>
                <a:spcPct val="150000"/>
              </a:lnSpc>
              <a:spcBef>
                <a:spcPts val="0"/>
              </a:spcBef>
              <a:spcAft>
                <a:spcPts val="0"/>
              </a:spcAft>
              <a:buClr>
                <a:srgbClr val="606060"/>
              </a:buClr>
              <a:buSzPts val="2700"/>
              <a:buFont typeface="Gill Sans"/>
              <a:buChar char="●"/>
            </a:pPr>
            <a:r>
              <a:rPr lang="en" sz="2700" b="0" i="0" u="none" strike="noStrike" cap="none">
                <a:solidFill>
                  <a:schemeClr val="dk1"/>
                </a:solidFill>
                <a:latin typeface="Consolas"/>
                <a:ea typeface="Consolas"/>
                <a:cs typeface="Consolas"/>
                <a:sym typeface="Consolas"/>
              </a:rPr>
              <a:t>Open Jupyter in CloudxLab’s “My Lab”</a:t>
            </a:r>
            <a:endParaRPr sz="2700" b="0" i="0" u="none" strike="noStrike" cap="none">
              <a:solidFill>
                <a:srgbClr val="606060"/>
              </a:solidFill>
              <a:latin typeface="Gill Sans"/>
              <a:ea typeface="Gill Sans"/>
              <a:cs typeface="Gill Sans"/>
              <a:sym typeface="Gill Sans"/>
            </a:endParaRPr>
          </a:p>
          <a:p>
            <a:pPr marL="457200" marR="0" lvl="0" indent="-400050" algn="l" rtl="0">
              <a:lnSpc>
                <a:spcPct val="150000"/>
              </a:lnSpc>
              <a:spcBef>
                <a:spcPts val="0"/>
              </a:spcBef>
              <a:spcAft>
                <a:spcPts val="0"/>
              </a:spcAft>
              <a:buClr>
                <a:srgbClr val="606060"/>
              </a:buClr>
              <a:buSzPts val="2700"/>
              <a:buFont typeface="Gill Sans"/>
              <a:buChar char="●"/>
            </a:pPr>
            <a:r>
              <a:rPr lang="en" sz="2700" b="0" i="0" u="none" strike="noStrike" cap="none">
                <a:solidFill>
                  <a:srgbClr val="606060"/>
                </a:solidFill>
                <a:latin typeface="Gill Sans"/>
                <a:ea typeface="Gill Sans"/>
                <a:cs typeface="Gill Sans"/>
                <a:sym typeface="Gill Sans"/>
              </a:rPr>
              <a:t>Open New Terminal</a:t>
            </a:r>
            <a:endParaRPr sz="2700" b="0" i="0" u="none" strike="noStrike" cap="none">
              <a:solidFill>
                <a:srgbClr val="606060"/>
              </a:solidFill>
              <a:latin typeface="Gill Sans"/>
              <a:ea typeface="Gill Sans"/>
              <a:cs typeface="Gill Sans"/>
              <a:sym typeface="Gill Sans"/>
            </a:endParaRPr>
          </a:p>
          <a:p>
            <a:pPr marL="457200" marR="0" lvl="0" indent="-400050" algn="l" rtl="0">
              <a:lnSpc>
                <a:spcPct val="150000"/>
              </a:lnSpc>
              <a:spcBef>
                <a:spcPts val="0"/>
              </a:spcBef>
              <a:spcAft>
                <a:spcPts val="0"/>
              </a:spcAft>
              <a:buClr>
                <a:srgbClr val="606060"/>
              </a:buClr>
              <a:buSzPts val="2700"/>
              <a:buFont typeface="Gill Sans"/>
              <a:buChar char="●"/>
            </a:pPr>
            <a:r>
              <a:rPr lang="en" sz="2700" b="0" i="0" u="none" strike="noStrike" cap="none">
                <a:solidFill>
                  <a:srgbClr val="606060"/>
                </a:solidFill>
                <a:latin typeface="Gill Sans"/>
                <a:ea typeface="Gill Sans"/>
                <a:cs typeface="Gill Sans"/>
                <a:sym typeface="Gill Sans"/>
              </a:rPr>
              <a:t>Clone the repository if not yet cloned</a:t>
            </a:r>
            <a:endParaRPr sz="2700" b="0" i="0" u="none" strike="noStrike" cap="none">
              <a:solidFill>
                <a:srgbClr val="606060"/>
              </a:solidFill>
              <a:latin typeface="Gill Sans"/>
              <a:ea typeface="Gill Sans"/>
              <a:cs typeface="Gill Sans"/>
              <a:sym typeface="Gill Sans"/>
            </a:endParaRPr>
          </a:p>
          <a:p>
            <a:pPr marL="914400" marR="0" lvl="1" indent="-400050" algn="l" rtl="0">
              <a:lnSpc>
                <a:spcPct val="150000"/>
              </a:lnSpc>
              <a:spcBef>
                <a:spcPts val="0"/>
              </a:spcBef>
              <a:spcAft>
                <a:spcPts val="0"/>
              </a:spcAft>
              <a:buClr>
                <a:srgbClr val="606060"/>
              </a:buClr>
              <a:buSzPts val="2700"/>
              <a:buFont typeface="Consolas"/>
              <a:buChar char="○"/>
            </a:pPr>
            <a:r>
              <a:rPr lang="en" sz="2700" b="0" i="0" u="none" strike="noStrike" cap="none">
                <a:solidFill>
                  <a:srgbClr val="606060"/>
                </a:solidFill>
                <a:latin typeface="Consolas"/>
                <a:ea typeface="Consolas"/>
                <a:cs typeface="Consolas"/>
                <a:sym typeface="Consolas"/>
              </a:rPr>
              <a:t>git clone https://github.com/cloudxlab/iitr-deep-learning-spl-tf2.git</a:t>
            </a:r>
            <a:endParaRPr sz="2700" b="0" i="0" u="none" strike="noStrike" cap="none">
              <a:solidFill>
                <a:srgbClr val="606060"/>
              </a:solidFill>
              <a:latin typeface="Consolas"/>
              <a:ea typeface="Consolas"/>
              <a:cs typeface="Consolas"/>
              <a:sym typeface="Consolas"/>
            </a:endParaRPr>
          </a:p>
          <a:p>
            <a:pPr marL="457200" marR="0" lvl="0" indent="-400050" algn="l" rtl="0">
              <a:lnSpc>
                <a:spcPct val="150000"/>
              </a:lnSpc>
              <a:spcBef>
                <a:spcPts val="0"/>
              </a:spcBef>
              <a:spcAft>
                <a:spcPts val="0"/>
              </a:spcAft>
              <a:buClr>
                <a:srgbClr val="606060"/>
              </a:buClr>
              <a:buSzPts val="2700"/>
              <a:buFont typeface="Gill Sans"/>
              <a:buChar char="●"/>
            </a:pPr>
            <a:r>
              <a:rPr lang="en" sz="2700" b="0" i="0" u="none" strike="noStrike" cap="none">
                <a:solidFill>
                  <a:srgbClr val="606060"/>
                </a:solidFill>
                <a:latin typeface="Gill Sans"/>
                <a:ea typeface="Gill Sans"/>
                <a:cs typeface="Gill Sans"/>
                <a:sym typeface="Gill Sans"/>
              </a:rPr>
              <a:t>Else, update the repository</a:t>
            </a:r>
            <a:endParaRPr sz="2700" b="0" i="0" u="none" strike="noStrike" cap="none">
              <a:solidFill>
                <a:srgbClr val="606060"/>
              </a:solidFill>
              <a:latin typeface="Gill Sans"/>
              <a:ea typeface="Gill Sans"/>
              <a:cs typeface="Gill Sans"/>
              <a:sym typeface="Gill Sans"/>
            </a:endParaRPr>
          </a:p>
          <a:p>
            <a:pPr marL="914400" marR="0" lvl="1" indent="-400050" algn="l" rtl="0">
              <a:lnSpc>
                <a:spcPct val="150000"/>
              </a:lnSpc>
              <a:spcBef>
                <a:spcPts val="0"/>
              </a:spcBef>
              <a:spcAft>
                <a:spcPts val="0"/>
              </a:spcAft>
              <a:buClr>
                <a:srgbClr val="606060"/>
              </a:buClr>
              <a:buSzPts val="2700"/>
              <a:buFont typeface="Consolas"/>
              <a:buChar char="○"/>
            </a:pPr>
            <a:r>
              <a:rPr lang="en" sz="2700" b="0" i="0" u="none" strike="noStrike" cap="none">
                <a:solidFill>
                  <a:srgbClr val="606060"/>
                </a:solidFill>
                <a:latin typeface="Consolas"/>
                <a:ea typeface="Consolas"/>
                <a:cs typeface="Consolas"/>
                <a:sym typeface="Consolas"/>
              </a:rPr>
              <a:t>cd </a:t>
            </a:r>
            <a:r>
              <a:rPr lang="en" sz="2700" b="0" i="0" u="none" strike="noStrike" cap="none">
                <a:solidFill>
                  <a:schemeClr val="dk1"/>
                </a:solidFill>
                <a:latin typeface="Consolas"/>
                <a:ea typeface="Consolas"/>
                <a:cs typeface="Consolas"/>
                <a:sym typeface="Consolas"/>
              </a:rPr>
              <a:t>iitr-deep-learning-spl-tf2</a:t>
            </a:r>
            <a:r>
              <a:rPr lang="en" sz="2700" b="0" i="0" u="none" strike="noStrike" cap="none">
                <a:solidFill>
                  <a:srgbClr val="606060"/>
                </a:solidFill>
                <a:latin typeface="Consolas"/>
                <a:ea typeface="Consolas"/>
                <a:cs typeface="Consolas"/>
                <a:sym typeface="Consolas"/>
              </a:rPr>
              <a:t> &amp;&amp; git pull origin master</a:t>
            </a:r>
            <a:endParaRPr sz="2700" b="0" i="0" u="none" strike="noStrike" cap="none">
              <a:solidFill>
                <a:srgbClr val="606060"/>
              </a:solidFill>
              <a:latin typeface="Consolas"/>
              <a:ea typeface="Consolas"/>
              <a:cs typeface="Consolas"/>
              <a:sym typeface="Consolas"/>
            </a:endParaRPr>
          </a:p>
          <a:p>
            <a:pPr marL="457200" marR="0" lvl="0" indent="-400050" algn="l" rtl="0">
              <a:lnSpc>
                <a:spcPct val="150000"/>
              </a:lnSpc>
              <a:spcBef>
                <a:spcPts val="0"/>
              </a:spcBef>
              <a:spcAft>
                <a:spcPts val="0"/>
              </a:spcAft>
              <a:buClr>
                <a:srgbClr val="606060"/>
              </a:buClr>
              <a:buSzPts val="2700"/>
              <a:buFont typeface="Gill Sans"/>
              <a:buChar char="●"/>
            </a:pPr>
            <a:r>
              <a:rPr lang="en" sz="2700" b="0" i="0" u="none" strike="noStrike" cap="none">
                <a:solidFill>
                  <a:srgbClr val="606060"/>
                </a:solidFill>
                <a:latin typeface="Gill Sans"/>
                <a:ea typeface="Gill Sans"/>
                <a:cs typeface="Gill Sans"/>
                <a:sym typeface="Gill Sans"/>
              </a:rPr>
              <a:t>Notebook for this project is located at</a:t>
            </a:r>
            <a:endParaRPr sz="2700" b="0" i="0" u="none" strike="noStrike" cap="none">
              <a:solidFill>
                <a:srgbClr val="606060"/>
              </a:solidFill>
              <a:latin typeface="Gill Sans"/>
              <a:ea typeface="Gill Sans"/>
              <a:cs typeface="Gill Sans"/>
              <a:sym typeface="Gill Sans"/>
            </a:endParaRPr>
          </a:p>
          <a:p>
            <a:pPr marL="914400" marR="0" lvl="1" indent="-400050" algn="l" rtl="0">
              <a:lnSpc>
                <a:spcPct val="150000"/>
              </a:lnSpc>
              <a:spcBef>
                <a:spcPts val="0"/>
              </a:spcBef>
              <a:spcAft>
                <a:spcPts val="0"/>
              </a:spcAft>
              <a:buClr>
                <a:srgbClr val="606060"/>
              </a:buClr>
              <a:buSzPts val="2700"/>
              <a:buFont typeface="Consolas"/>
              <a:buChar char="○"/>
            </a:pPr>
            <a:r>
              <a:rPr lang="en" sz="2700" b="0" i="0" u="none" strike="noStrike" cap="none">
                <a:solidFill>
                  <a:srgbClr val="606060"/>
                </a:solidFill>
                <a:latin typeface="Consolas"/>
                <a:ea typeface="Consolas"/>
                <a:cs typeface="Consolas"/>
                <a:sym typeface="Consolas"/>
              </a:rPr>
              <a:t>end_to_end_machine_learning_project.ipynb</a:t>
            </a:r>
            <a:endParaRPr sz="2700" b="0" i="0" u="none" strike="noStrike" cap="none">
              <a:solidFill>
                <a:srgbClr val="606060"/>
              </a:solidFill>
              <a:latin typeface="Consolas"/>
              <a:ea typeface="Consolas"/>
              <a:cs typeface="Consolas"/>
              <a:sym typeface="Consolas"/>
            </a:endParaRPr>
          </a:p>
          <a:p>
            <a:pPr marL="457200" marR="0" lvl="0" indent="-400050" algn="l" rtl="0">
              <a:lnSpc>
                <a:spcPct val="150000"/>
              </a:lnSpc>
              <a:spcBef>
                <a:spcPts val="0"/>
              </a:spcBef>
              <a:spcAft>
                <a:spcPts val="0"/>
              </a:spcAft>
              <a:buClr>
                <a:srgbClr val="606060"/>
              </a:buClr>
              <a:buSzPts val="2700"/>
              <a:buFont typeface="Consolas"/>
              <a:buChar char="●"/>
            </a:pPr>
            <a:r>
              <a:rPr lang="en" sz="2700" b="0" i="0" u="none" strike="noStrike" cap="none">
                <a:solidFill>
                  <a:srgbClr val="606060"/>
                </a:solidFill>
                <a:latin typeface="Consolas"/>
                <a:ea typeface="Consolas"/>
                <a:cs typeface="Consolas"/>
                <a:sym typeface="Consolas"/>
              </a:rPr>
              <a:t>Goto Files</a:t>
            </a:r>
            <a:endParaRPr sz="2700" b="0" i="0" u="none" strike="noStrike" cap="none">
              <a:solidFill>
                <a:srgbClr val="606060"/>
              </a:solidFill>
              <a:latin typeface="Consolas"/>
              <a:ea typeface="Consolas"/>
              <a:cs typeface="Consolas"/>
              <a:sym typeface="Consolas"/>
            </a:endParaRPr>
          </a:p>
        </p:txBody>
      </p:sp>
      <p:sp>
        <p:nvSpPr>
          <p:cNvPr id="116" name="Google Shape;116;p2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Prepare the Environment</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600" name="Google Shape;600;p85"/>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601" name="Google Shape;601;p85"/>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602" name="Google Shape;602;p85"/>
          <p:cNvCxnSpPr/>
          <p:nvPr/>
        </p:nvCxnSpPr>
        <p:spPr>
          <a:xfrm rot="10800000" flipH="1">
            <a:off x="2652150" y="3711250"/>
            <a:ext cx="6672600" cy="2988900"/>
          </a:xfrm>
          <a:prstGeom prst="straightConnector1">
            <a:avLst/>
          </a:prstGeom>
          <a:noFill/>
          <a:ln w="38100" cap="flat" cmpd="sng">
            <a:solidFill>
              <a:schemeClr val="dk2"/>
            </a:solidFill>
            <a:prstDash val="solid"/>
            <a:round/>
            <a:headEnd type="none" w="sm" len="sm"/>
            <a:tailEnd type="none" w="sm" len="sm"/>
          </a:ln>
        </p:spPr>
      </p:cxnSp>
      <p:sp>
        <p:nvSpPr>
          <p:cNvPr id="603" name="Google Shape;603;p85"/>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85"/>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85"/>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85"/>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85"/>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85"/>
          <p:cNvSpPr txBox="1"/>
          <p:nvPr/>
        </p:nvSpPr>
        <p:spPr>
          <a:xfrm>
            <a:off x="508000" y="1923425"/>
            <a:ext cx="76287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Fit a Line</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609" name="Google Shape;609;p85"/>
          <p:cNvSpPr txBox="1"/>
          <p:nvPr/>
        </p:nvSpPr>
        <p:spPr>
          <a:xfrm>
            <a:off x="4868200" y="2582663"/>
            <a:ext cx="7628700" cy="50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House Value = W0 + W1 * House Area</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610" name="Google Shape;610;p85"/>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611" name="Google Shape;611;p85"/>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617" name="Google Shape;617;p86"/>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618" name="Google Shape;618;p86"/>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619" name="Google Shape;619;p86"/>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620" name="Google Shape;620;p86"/>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86"/>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86"/>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6"/>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86"/>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25" name="Google Shape;625;p86"/>
          <p:cNvCxnSpPr>
            <a:stCxn id="620" idx="4"/>
          </p:cNvCxnSpPr>
          <p:nvPr/>
        </p:nvCxnSpPr>
        <p:spPr>
          <a:xfrm>
            <a:off x="3589650" y="5478825"/>
            <a:ext cx="4800" cy="819900"/>
          </a:xfrm>
          <a:prstGeom prst="straightConnector1">
            <a:avLst/>
          </a:prstGeom>
          <a:noFill/>
          <a:ln w="28575" cap="flat" cmpd="sng">
            <a:solidFill>
              <a:schemeClr val="dk2"/>
            </a:solidFill>
            <a:prstDash val="solid"/>
            <a:round/>
            <a:headEnd type="none" w="sm" len="sm"/>
            <a:tailEnd type="none" w="sm" len="sm"/>
          </a:ln>
        </p:spPr>
      </p:cxnSp>
      <p:cxnSp>
        <p:nvCxnSpPr>
          <p:cNvPr id="626" name="Google Shape;626;p86"/>
          <p:cNvCxnSpPr>
            <a:stCxn id="623" idx="0"/>
          </p:cNvCxnSpPr>
          <p:nvPr/>
        </p:nvCxnSpPr>
        <p:spPr>
          <a:xfrm rot="10800000">
            <a:off x="5077450" y="5740525"/>
            <a:ext cx="24600" cy="505800"/>
          </a:xfrm>
          <a:prstGeom prst="straightConnector1">
            <a:avLst/>
          </a:prstGeom>
          <a:noFill/>
          <a:ln w="28575" cap="flat" cmpd="sng">
            <a:solidFill>
              <a:schemeClr val="dk2"/>
            </a:solidFill>
            <a:prstDash val="solid"/>
            <a:round/>
            <a:headEnd type="none" w="sm" len="sm"/>
            <a:tailEnd type="none" w="sm" len="sm"/>
          </a:ln>
        </p:spPr>
      </p:cxnSp>
      <p:cxnSp>
        <p:nvCxnSpPr>
          <p:cNvPr id="627" name="Google Shape;627;p86"/>
          <p:cNvCxnSpPr/>
          <p:nvPr/>
        </p:nvCxnSpPr>
        <p:spPr>
          <a:xfrm>
            <a:off x="5853900" y="4859000"/>
            <a:ext cx="26100" cy="532500"/>
          </a:xfrm>
          <a:prstGeom prst="straightConnector1">
            <a:avLst/>
          </a:prstGeom>
          <a:noFill/>
          <a:ln w="28575" cap="flat" cmpd="sng">
            <a:solidFill>
              <a:schemeClr val="dk2"/>
            </a:solidFill>
            <a:prstDash val="solid"/>
            <a:round/>
            <a:headEnd type="none" w="sm" len="sm"/>
            <a:tailEnd type="none" w="sm" len="sm"/>
          </a:ln>
        </p:spPr>
      </p:cxnSp>
      <p:cxnSp>
        <p:nvCxnSpPr>
          <p:cNvPr id="628" name="Google Shape;628;p86"/>
          <p:cNvCxnSpPr>
            <a:stCxn id="622" idx="4"/>
          </p:cNvCxnSpPr>
          <p:nvPr/>
        </p:nvCxnSpPr>
        <p:spPr>
          <a:xfrm>
            <a:off x="7274925" y="4222750"/>
            <a:ext cx="36000" cy="610500"/>
          </a:xfrm>
          <a:prstGeom prst="straightConnector1">
            <a:avLst/>
          </a:prstGeom>
          <a:noFill/>
          <a:ln w="28575" cap="flat" cmpd="sng">
            <a:solidFill>
              <a:schemeClr val="dk2"/>
            </a:solidFill>
            <a:prstDash val="solid"/>
            <a:round/>
            <a:headEnd type="none" w="sm" len="sm"/>
            <a:tailEnd type="none" w="sm" len="sm"/>
          </a:ln>
        </p:spPr>
      </p:cxnSp>
      <p:cxnSp>
        <p:nvCxnSpPr>
          <p:cNvPr id="629" name="Google Shape;629;p86"/>
          <p:cNvCxnSpPr>
            <a:stCxn id="624" idx="0"/>
          </p:cNvCxnSpPr>
          <p:nvPr/>
        </p:nvCxnSpPr>
        <p:spPr>
          <a:xfrm rot="10800000">
            <a:off x="8636775" y="4309575"/>
            <a:ext cx="20100" cy="683100"/>
          </a:xfrm>
          <a:prstGeom prst="straightConnector1">
            <a:avLst/>
          </a:prstGeom>
          <a:noFill/>
          <a:ln w="28575" cap="flat" cmpd="sng">
            <a:solidFill>
              <a:schemeClr val="dk2"/>
            </a:solidFill>
            <a:prstDash val="solid"/>
            <a:round/>
            <a:headEnd type="none" w="sm" len="sm"/>
            <a:tailEnd type="none" w="sm" len="sm"/>
          </a:ln>
        </p:spPr>
      </p:cxnSp>
      <p:sp>
        <p:nvSpPr>
          <p:cNvPr id="630" name="Google Shape;630;p86"/>
          <p:cNvSpPr txBox="1"/>
          <p:nvPr/>
        </p:nvSpPr>
        <p:spPr>
          <a:xfrm>
            <a:off x="1029450" y="4815725"/>
            <a:ext cx="100503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1" name="Google Shape;631;p86"/>
          <p:cNvCxnSpPr/>
          <p:nvPr/>
        </p:nvCxnSpPr>
        <p:spPr>
          <a:xfrm flipH="1">
            <a:off x="1622550" y="6333725"/>
            <a:ext cx="1902000" cy="17400"/>
          </a:xfrm>
          <a:prstGeom prst="straightConnector1">
            <a:avLst/>
          </a:prstGeom>
          <a:noFill/>
          <a:ln w="28575" cap="flat" cmpd="sng">
            <a:solidFill>
              <a:schemeClr val="dk2"/>
            </a:solidFill>
            <a:prstDash val="dot"/>
            <a:round/>
            <a:headEnd type="none" w="sm" len="sm"/>
            <a:tailEnd type="none" w="sm" len="sm"/>
          </a:ln>
        </p:spPr>
      </p:cxnSp>
      <p:cxnSp>
        <p:nvCxnSpPr>
          <p:cNvPr id="632" name="Google Shape;632;p86"/>
          <p:cNvCxnSpPr/>
          <p:nvPr/>
        </p:nvCxnSpPr>
        <p:spPr>
          <a:xfrm rot="10800000">
            <a:off x="1587700" y="5426425"/>
            <a:ext cx="1919400" cy="0"/>
          </a:xfrm>
          <a:prstGeom prst="straightConnector1">
            <a:avLst/>
          </a:prstGeom>
          <a:noFill/>
          <a:ln w="28575" cap="flat" cmpd="sng">
            <a:solidFill>
              <a:schemeClr val="dk2"/>
            </a:solidFill>
            <a:prstDash val="dot"/>
            <a:round/>
            <a:headEnd type="none" w="sm" len="sm"/>
            <a:tailEnd type="none" w="sm" len="sm"/>
          </a:ln>
        </p:spPr>
      </p:cxnSp>
      <p:sp>
        <p:nvSpPr>
          <p:cNvPr id="633" name="Google Shape;633;p86"/>
          <p:cNvSpPr txBox="1"/>
          <p:nvPr/>
        </p:nvSpPr>
        <p:spPr>
          <a:xfrm>
            <a:off x="937938" y="6063325"/>
            <a:ext cx="706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634" name="Google Shape;634;p86"/>
          <p:cNvSpPr txBox="1"/>
          <p:nvPr/>
        </p:nvSpPr>
        <p:spPr>
          <a:xfrm>
            <a:off x="937953" y="4999050"/>
            <a:ext cx="889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endParaRPr sz="3000" b="1" i="0" u="none" strike="noStrike" cap="none" baseline="30000">
              <a:solidFill>
                <a:schemeClr val="dk2"/>
              </a:solidFill>
              <a:latin typeface="Gill Sans"/>
              <a:ea typeface="Gill Sans"/>
              <a:cs typeface="Gill Sans"/>
              <a:sym typeface="Gill Sans"/>
            </a:endParaRPr>
          </a:p>
        </p:txBody>
      </p:sp>
      <p:sp>
        <p:nvSpPr>
          <p:cNvPr id="635" name="Google Shape;635;p86"/>
          <p:cNvSpPr txBox="1"/>
          <p:nvPr/>
        </p:nvSpPr>
        <p:spPr>
          <a:xfrm>
            <a:off x="3238650" y="46588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1</a:t>
            </a:r>
            <a:endParaRPr sz="3000" b="0" i="0" u="none" strike="noStrike" cap="none">
              <a:solidFill>
                <a:schemeClr val="dk2"/>
              </a:solidFill>
              <a:latin typeface="Gill Sans"/>
              <a:ea typeface="Gill Sans"/>
              <a:cs typeface="Gill Sans"/>
              <a:sym typeface="Gill Sans"/>
            </a:endParaRPr>
          </a:p>
        </p:txBody>
      </p:sp>
      <p:sp>
        <p:nvSpPr>
          <p:cNvPr id="636" name="Google Shape;636;p86"/>
          <p:cNvSpPr txBox="1"/>
          <p:nvPr/>
        </p:nvSpPr>
        <p:spPr>
          <a:xfrm>
            <a:off x="4748650" y="65012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a:t>
            </a:r>
            <a:endParaRPr sz="3000" b="0" i="0" u="none" strike="noStrike" cap="none">
              <a:solidFill>
                <a:schemeClr val="dk2"/>
              </a:solidFill>
              <a:latin typeface="Gill Sans"/>
              <a:ea typeface="Gill Sans"/>
              <a:cs typeface="Gill Sans"/>
              <a:sym typeface="Gill Sans"/>
            </a:endParaRPr>
          </a:p>
        </p:txBody>
      </p:sp>
      <p:sp>
        <p:nvSpPr>
          <p:cNvPr id="637" name="Google Shape;637;p86"/>
          <p:cNvSpPr txBox="1"/>
          <p:nvPr/>
        </p:nvSpPr>
        <p:spPr>
          <a:xfrm>
            <a:off x="6921525" y="34373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4</a:t>
            </a:r>
            <a:endParaRPr sz="3000" b="0" i="0" u="none" strike="noStrike" cap="none">
              <a:solidFill>
                <a:schemeClr val="dk2"/>
              </a:solidFill>
              <a:latin typeface="Gill Sans"/>
              <a:ea typeface="Gill Sans"/>
              <a:cs typeface="Gill Sans"/>
              <a:sym typeface="Gill Sans"/>
            </a:endParaRPr>
          </a:p>
        </p:txBody>
      </p:sp>
      <p:sp>
        <p:nvSpPr>
          <p:cNvPr id="638" name="Google Shape;638;p86"/>
          <p:cNvSpPr txBox="1"/>
          <p:nvPr/>
        </p:nvSpPr>
        <p:spPr>
          <a:xfrm>
            <a:off x="5513550" y="4082950"/>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3</a:t>
            </a:r>
            <a:endParaRPr sz="3000" b="0" i="0" u="none" strike="noStrike" cap="none">
              <a:solidFill>
                <a:schemeClr val="dk2"/>
              </a:solidFill>
              <a:latin typeface="Gill Sans"/>
              <a:ea typeface="Gill Sans"/>
              <a:cs typeface="Gill Sans"/>
              <a:sym typeface="Gill Sans"/>
            </a:endParaRPr>
          </a:p>
        </p:txBody>
      </p:sp>
      <p:sp>
        <p:nvSpPr>
          <p:cNvPr id="639" name="Google Shape;639;p86"/>
          <p:cNvSpPr txBox="1"/>
          <p:nvPr/>
        </p:nvSpPr>
        <p:spPr>
          <a:xfrm>
            <a:off x="8293425" y="53390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5</a:t>
            </a:r>
            <a:endParaRPr sz="3000" b="0" i="0" u="none" strike="noStrike" cap="none">
              <a:solidFill>
                <a:schemeClr val="dk2"/>
              </a:solidFill>
              <a:latin typeface="Gill Sans"/>
              <a:ea typeface="Gill Sans"/>
              <a:cs typeface="Gill Sans"/>
              <a:sym typeface="Gill Sans"/>
            </a:endParaRPr>
          </a:p>
        </p:txBody>
      </p:sp>
      <p:sp>
        <p:nvSpPr>
          <p:cNvPr id="640" name="Google Shape;640;p86"/>
          <p:cNvSpPr txBox="1"/>
          <p:nvPr/>
        </p:nvSpPr>
        <p:spPr>
          <a:xfrm>
            <a:off x="6700150" y="1731500"/>
            <a:ext cx="5796600" cy="50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a:solidFill>
                  <a:schemeClr val="dk2"/>
                </a:solidFill>
                <a:latin typeface="Gill Sans"/>
                <a:ea typeface="Gill Sans"/>
                <a:cs typeface="Gill Sans"/>
                <a:sym typeface="Gill Sans"/>
              </a:rPr>
              <a:t>  - Actual Value</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      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r>
              <a:rPr lang="en" sz="3000" b="1" i="0" u="none" strike="noStrike" cap="none">
                <a:solidFill>
                  <a:schemeClr val="dk2"/>
                </a:solidFill>
                <a:latin typeface="Gill Sans"/>
                <a:ea typeface="Gill Sans"/>
                <a:cs typeface="Gill Sans"/>
                <a:sym typeface="Gill Sans"/>
              </a:rPr>
              <a:t> - Predicted Value</a:t>
            </a:r>
            <a:endParaRPr sz="3000" b="1" i="0" u="none" strike="noStrike" cap="none">
              <a:solidFill>
                <a:schemeClr val="dk2"/>
              </a:solidFill>
              <a:latin typeface="Gill Sans"/>
              <a:ea typeface="Gill Sans"/>
              <a:cs typeface="Gill Sans"/>
              <a:sym typeface="Gill Sans"/>
            </a:endParaRPr>
          </a:p>
        </p:txBody>
      </p:sp>
      <p:sp>
        <p:nvSpPr>
          <p:cNvPr id="641" name="Google Shape;641;p86"/>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642" name="Google Shape;642;p86"/>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
        <p:nvSpPr>
          <p:cNvPr id="643" name="Google Shape;643;p86"/>
          <p:cNvSpPr txBox="1"/>
          <p:nvPr/>
        </p:nvSpPr>
        <p:spPr>
          <a:xfrm>
            <a:off x="508000" y="1923425"/>
            <a:ext cx="76287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Fit a Line</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649" name="Google Shape;649;p87"/>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650" name="Google Shape;650;p87"/>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651" name="Google Shape;651;p87"/>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652" name="Google Shape;652;p87"/>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87"/>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87"/>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87"/>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87"/>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57" name="Google Shape;657;p87"/>
          <p:cNvCxnSpPr>
            <a:stCxn id="652" idx="4"/>
          </p:cNvCxnSpPr>
          <p:nvPr/>
        </p:nvCxnSpPr>
        <p:spPr>
          <a:xfrm>
            <a:off x="3589650" y="5478825"/>
            <a:ext cx="4800" cy="819900"/>
          </a:xfrm>
          <a:prstGeom prst="straightConnector1">
            <a:avLst/>
          </a:prstGeom>
          <a:noFill/>
          <a:ln w="28575" cap="flat" cmpd="sng">
            <a:solidFill>
              <a:schemeClr val="dk2"/>
            </a:solidFill>
            <a:prstDash val="solid"/>
            <a:round/>
            <a:headEnd type="none" w="sm" len="sm"/>
            <a:tailEnd type="none" w="sm" len="sm"/>
          </a:ln>
        </p:spPr>
      </p:cxnSp>
      <p:cxnSp>
        <p:nvCxnSpPr>
          <p:cNvPr id="658" name="Google Shape;658;p87"/>
          <p:cNvCxnSpPr>
            <a:stCxn id="655" idx="0"/>
          </p:cNvCxnSpPr>
          <p:nvPr/>
        </p:nvCxnSpPr>
        <p:spPr>
          <a:xfrm rot="10800000">
            <a:off x="5077450" y="5740525"/>
            <a:ext cx="24600" cy="505800"/>
          </a:xfrm>
          <a:prstGeom prst="straightConnector1">
            <a:avLst/>
          </a:prstGeom>
          <a:noFill/>
          <a:ln w="28575" cap="flat" cmpd="sng">
            <a:solidFill>
              <a:schemeClr val="dk2"/>
            </a:solidFill>
            <a:prstDash val="solid"/>
            <a:round/>
            <a:headEnd type="none" w="sm" len="sm"/>
            <a:tailEnd type="none" w="sm" len="sm"/>
          </a:ln>
        </p:spPr>
      </p:cxnSp>
      <p:cxnSp>
        <p:nvCxnSpPr>
          <p:cNvPr id="659" name="Google Shape;659;p87"/>
          <p:cNvCxnSpPr/>
          <p:nvPr/>
        </p:nvCxnSpPr>
        <p:spPr>
          <a:xfrm>
            <a:off x="5853900" y="4859000"/>
            <a:ext cx="26100" cy="532500"/>
          </a:xfrm>
          <a:prstGeom prst="straightConnector1">
            <a:avLst/>
          </a:prstGeom>
          <a:noFill/>
          <a:ln w="28575" cap="flat" cmpd="sng">
            <a:solidFill>
              <a:schemeClr val="dk2"/>
            </a:solidFill>
            <a:prstDash val="solid"/>
            <a:round/>
            <a:headEnd type="none" w="sm" len="sm"/>
            <a:tailEnd type="none" w="sm" len="sm"/>
          </a:ln>
        </p:spPr>
      </p:cxnSp>
      <p:cxnSp>
        <p:nvCxnSpPr>
          <p:cNvPr id="660" name="Google Shape;660;p87"/>
          <p:cNvCxnSpPr>
            <a:stCxn id="654" idx="4"/>
          </p:cNvCxnSpPr>
          <p:nvPr/>
        </p:nvCxnSpPr>
        <p:spPr>
          <a:xfrm>
            <a:off x="7274925" y="4222750"/>
            <a:ext cx="36000" cy="610500"/>
          </a:xfrm>
          <a:prstGeom prst="straightConnector1">
            <a:avLst/>
          </a:prstGeom>
          <a:noFill/>
          <a:ln w="28575" cap="flat" cmpd="sng">
            <a:solidFill>
              <a:schemeClr val="dk2"/>
            </a:solidFill>
            <a:prstDash val="solid"/>
            <a:round/>
            <a:headEnd type="none" w="sm" len="sm"/>
            <a:tailEnd type="none" w="sm" len="sm"/>
          </a:ln>
        </p:spPr>
      </p:cxnSp>
      <p:cxnSp>
        <p:nvCxnSpPr>
          <p:cNvPr id="661" name="Google Shape;661;p87"/>
          <p:cNvCxnSpPr>
            <a:stCxn id="656" idx="0"/>
          </p:cNvCxnSpPr>
          <p:nvPr/>
        </p:nvCxnSpPr>
        <p:spPr>
          <a:xfrm rot="10800000">
            <a:off x="8636775" y="4309575"/>
            <a:ext cx="20100" cy="683100"/>
          </a:xfrm>
          <a:prstGeom prst="straightConnector1">
            <a:avLst/>
          </a:prstGeom>
          <a:noFill/>
          <a:ln w="28575" cap="flat" cmpd="sng">
            <a:solidFill>
              <a:schemeClr val="dk2"/>
            </a:solidFill>
            <a:prstDash val="solid"/>
            <a:round/>
            <a:headEnd type="none" w="sm" len="sm"/>
            <a:tailEnd type="none" w="sm" len="sm"/>
          </a:ln>
        </p:spPr>
      </p:cxnSp>
      <p:sp>
        <p:nvSpPr>
          <p:cNvPr id="662" name="Google Shape;662;p87"/>
          <p:cNvSpPr txBox="1"/>
          <p:nvPr/>
        </p:nvSpPr>
        <p:spPr>
          <a:xfrm>
            <a:off x="1029450" y="4815725"/>
            <a:ext cx="100503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3" name="Google Shape;663;p87"/>
          <p:cNvCxnSpPr/>
          <p:nvPr/>
        </p:nvCxnSpPr>
        <p:spPr>
          <a:xfrm flipH="1">
            <a:off x="1622550" y="6333725"/>
            <a:ext cx="1902000" cy="17400"/>
          </a:xfrm>
          <a:prstGeom prst="straightConnector1">
            <a:avLst/>
          </a:prstGeom>
          <a:noFill/>
          <a:ln w="28575" cap="flat" cmpd="sng">
            <a:solidFill>
              <a:schemeClr val="dk2"/>
            </a:solidFill>
            <a:prstDash val="dot"/>
            <a:round/>
            <a:headEnd type="none" w="sm" len="sm"/>
            <a:tailEnd type="none" w="sm" len="sm"/>
          </a:ln>
        </p:spPr>
      </p:cxnSp>
      <p:cxnSp>
        <p:nvCxnSpPr>
          <p:cNvPr id="664" name="Google Shape;664;p87"/>
          <p:cNvCxnSpPr/>
          <p:nvPr/>
        </p:nvCxnSpPr>
        <p:spPr>
          <a:xfrm rot="10800000">
            <a:off x="1587700" y="5426425"/>
            <a:ext cx="1919400" cy="0"/>
          </a:xfrm>
          <a:prstGeom prst="straightConnector1">
            <a:avLst/>
          </a:prstGeom>
          <a:noFill/>
          <a:ln w="28575" cap="flat" cmpd="sng">
            <a:solidFill>
              <a:schemeClr val="dk2"/>
            </a:solidFill>
            <a:prstDash val="dot"/>
            <a:round/>
            <a:headEnd type="none" w="sm" len="sm"/>
            <a:tailEnd type="none" w="sm" len="sm"/>
          </a:ln>
        </p:spPr>
      </p:cxnSp>
      <p:sp>
        <p:nvSpPr>
          <p:cNvPr id="665" name="Google Shape;665;p87"/>
          <p:cNvSpPr txBox="1"/>
          <p:nvPr/>
        </p:nvSpPr>
        <p:spPr>
          <a:xfrm>
            <a:off x="937953" y="4999050"/>
            <a:ext cx="889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endParaRPr sz="3000" b="1" i="0" u="none" strike="noStrike" cap="none" baseline="30000">
              <a:solidFill>
                <a:schemeClr val="dk2"/>
              </a:solidFill>
              <a:latin typeface="Gill Sans"/>
              <a:ea typeface="Gill Sans"/>
              <a:cs typeface="Gill Sans"/>
              <a:sym typeface="Gill Sans"/>
            </a:endParaRPr>
          </a:p>
        </p:txBody>
      </p:sp>
      <p:sp>
        <p:nvSpPr>
          <p:cNvPr id="666" name="Google Shape;666;p87"/>
          <p:cNvSpPr txBox="1"/>
          <p:nvPr/>
        </p:nvSpPr>
        <p:spPr>
          <a:xfrm>
            <a:off x="3238650" y="46588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1</a:t>
            </a:r>
            <a:endParaRPr sz="3000" b="0" i="0" u="none" strike="noStrike" cap="none">
              <a:solidFill>
                <a:schemeClr val="dk2"/>
              </a:solidFill>
              <a:latin typeface="Gill Sans"/>
              <a:ea typeface="Gill Sans"/>
              <a:cs typeface="Gill Sans"/>
              <a:sym typeface="Gill Sans"/>
            </a:endParaRPr>
          </a:p>
        </p:txBody>
      </p:sp>
      <p:sp>
        <p:nvSpPr>
          <p:cNvPr id="667" name="Google Shape;667;p87"/>
          <p:cNvSpPr txBox="1"/>
          <p:nvPr/>
        </p:nvSpPr>
        <p:spPr>
          <a:xfrm>
            <a:off x="4748650" y="65012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a:t>
            </a:r>
            <a:endParaRPr sz="3000" b="0" i="0" u="none" strike="noStrike" cap="none">
              <a:solidFill>
                <a:schemeClr val="dk2"/>
              </a:solidFill>
              <a:latin typeface="Gill Sans"/>
              <a:ea typeface="Gill Sans"/>
              <a:cs typeface="Gill Sans"/>
              <a:sym typeface="Gill Sans"/>
            </a:endParaRPr>
          </a:p>
        </p:txBody>
      </p:sp>
      <p:sp>
        <p:nvSpPr>
          <p:cNvPr id="668" name="Google Shape;668;p87"/>
          <p:cNvSpPr txBox="1"/>
          <p:nvPr/>
        </p:nvSpPr>
        <p:spPr>
          <a:xfrm>
            <a:off x="6921525" y="34373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4</a:t>
            </a:r>
            <a:endParaRPr sz="3000" b="0" i="0" u="none" strike="noStrike" cap="none">
              <a:solidFill>
                <a:schemeClr val="dk2"/>
              </a:solidFill>
              <a:latin typeface="Gill Sans"/>
              <a:ea typeface="Gill Sans"/>
              <a:cs typeface="Gill Sans"/>
              <a:sym typeface="Gill Sans"/>
            </a:endParaRPr>
          </a:p>
        </p:txBody>
      </p:sp>
      <p:sp>
        <p:nvSpPr>
          <p:cNvPr id="669" name="Google Shape;669;p87"/>
          <p:cNvSpPr txBox="1"/>
          <p:nvPr/>
        </p:nvSpPr>
        <p:spPr>
          <a:xfrm>
            <a:off x="5513550" y="4082950"/>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3</a:t>
            </a:r>
            <a:endParaRPr sz="3000" b="0" i="0" u="none" strike="noStrike" cap="none">
              <a:solidFill>
                <a:schemeClr val="dk2"/>
              </a:solidFill>
              <a:latin typeface="Gill Sans"/>
              <a:ea typeface="Gill Sans"/>
              <a:cs typeface="Gill Sans"/>
              <a:sym typeface="Gill Sans"/>
            </a:endParaRPr>
          </a:p>
        </p:txBody>
      </p:sp>
      <p:sp>
        <p:nvSpPr>
          <p:cNvPr id="670" name="Google Shape;670;p87"/>
          <p:cNvSpPr txBox="1"/>
          <p:nvPr/>
        </p:nvSpPr>
        <p:spPr>
          <a:xfrm>
            <a:off x="8293425" y="53390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5</a:t>
            </a:r>
            <a:endParaRPr sz="3000" b="0" i="0" u="none" strike="noStrike" cap="none">
              <a:solidFill>
                <a:schemeClr val="dk2"/>
              </a:solidFill>
              <a:latin typeface="Gill Sans"/>
              <a:ea typeface="Gill Sans"/>
              <a:cs typeface="Gill Sans"/>
              <a:sym typeface="Gill Sans"/>
            </a:endParaRPr>
          </a:p>
        </p:txBody>
      </p:sp>
      <p:sp>
        <p:nvSpPr>
          <p:cNvPr id="671" name="Google Shape;671;p87"/>
          <p:cNvSpPr txBox="1"/>
          <p:nvPr/>
        </p:nvSpPr>
        <p:spPr>
          <a:xfrm>
            <a:off x="507950" y="1731500"/>
            <a:ext cx="9681900" cy="81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Error in Prediction </a:t>
            </a:r>
            <a:endParaRPr sz="48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pic>
        <p:nvPicPr>
          <p:cNvPr id="672" name="Google Shape;672;p87"/>
          <p:cNvPicPr preferRelativeResize="0"/>
          <p:nvPr/>
        </p:nvPicPr>
        <p:blipFill rotWithShape="1">
          <a:blip r:embed="rId3">
            <a:alphaModFix/>
          </a:blip>
          <a:srcRect/>
          <a:stretch/>
        </p:blipFill>
        <p:spPr>
          <a:xfrm>
            <a:off x="6016825" y="1731500"/>
            <a:ext cx="2552212" cy="1004300"/>
          </a:xfrm>
          <a:prstGeom prst="rect">
            <a:avLst/>
          </a:prstGeom>
          <a:noFill/>
          <a:ln>
            <a:noFill/>
          </a:ln>
        </p:spPr>
      </p:pic>
      <p:sp>
        <p:nvSpPr>
          <p:cNvPr id="673" name="Google Shape;673;p87"/>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674" name="Google Shape;674;p87"/>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
        <p:nvSpPr>
          <p:cNvPr id="675" name="Google Shape;675;p87"/>
          <p:cNvSpPr txBox="1"/>
          <p:nvPr/>
        </p:nvSpPr>
        <p:spPr>
          <a:xfrm>
            <a:off x="937938" y="6063325"/>
            <a:ext cx="706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681" name="Google Shape;681;p88"/>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682" name="Google Shape;682;p88"/>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683" name="Google Shape;683;p88"/>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684" name="Google Shape;684;p88"/>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8"/>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8"/>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8"/>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8"/>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89" name="Google Shape;689;p88"/>
          <p:cNvCxnSpPr>
            <a:stCxn id="684" idx="4"/>
          </p:cNvCxnSpPr>
          <p:nvPr/>
        </p:nvCxnSpPr>
        <p:spPr>
          <a:xfrm>
            <a:off x="3589650" y="5478825"/>
            <a:ext cx="4800" cy="819900"/>
          </a:xfrm>
          <a:prstGeom prst="straightConnector1">
            <a:avLst/>
          </a:prstGeom>
          <a:noFill/>
          <a:ln w="28575" cap="flat" cmpd="sng">
            <a:solidFill>
              <a:schemeClr val="dk2"/>
            </a:solidFill>
            <a:prstDash val="solid"/>
            <a:round/>
            <a:headEnd type="none" w="sm" len="sm"/>
            <a:tailEnd type="none" w="sm" len="sm"/>
          </a:ln>
        </p:spPr>
      </p:cxnSp>
      <p:cxnSp>
        <p:nvCxnSpPr>
          <p:cNvPr id="690" name="Google Shape;690;p88"/>
          <p:cNvCxnSpPr>
            <a:stCxn id="687" idx="0"/>
          </p:cNvCxnSpPr>
          <p:nvPr/>
        </p:nvCxnSpPr>
        <p:spPr>
          <a:xfrm rot="10800000">
            <a:off x="5077450" y="5740525"/>
            <a:ext cx="24600" cy="505800"/>
          </a:xfrm>
          <a:prstGeom prst="straightConnector1">
            <a:avLst/>
          </a:prstGeom>
          <a:noFill/>
          <a:ln w="28575" cap="flat" cmpd="sng">
            <a:solidFill>
              <a:schemeClr val="dk2"/>
            </a:solidFill>
            <a:prstDash val="solid"/>
            <a:round/>
            <a:headEnd type="none" w="sm" len="sm"/>
            <a:tailEnd type="none" w="sm" len="sm"/>
          </a:ln>
        </p:spPr>
      </p:cxnSp>
      <p:cxnSp>
        <p:nvCxnSpPr>
          <p:cNvPr id="691" name="Google Shape;691;p88"/>
          <p:cNvCxnSpPr/>
          <p:nvPr/>
        </p:nvCxnSpPr>
        <p:spPr>
          <a:xfrm>
            <a:off x="5853900" y="4859000"/>
            <a:ext cx="26100" cy="532500"/>
          </a:xfrm>
          <a:prstGeom prst="straightConnector1">
            <a:avLst/>
          </a:prstGeom>
          <a:noFill/>
          <a:ln w="28575" cap="flat" cmpd="sng">
            <a:solidFill>
              <a:schemeClr val="dk2"/>
            </a:solidFill>
            <a:prstDash val="solid"/>
            <a:round/>
            <a:headEnd type="none" w="sm" len="sm"/>
            <a:tailEnd type="none" w="sm" len="sm"/>
          </a:ln>
        </p:spPr>
      </p:cxnSp>
      <p:cxnSp>
        <p:nvCxnSpPr>
          <p:cNvPr id="692" name="Google Shape;692;p88"/>
          <p:cNvCxnSpPr>
            <a:stCxn id="686" idx="4"/>
          </p:cNvCxnSpPr>
          <p:nvPr/>
        </p:nvCxnSpPr>
        <p:spPr>
          <a:xfrm>
            <a:off x="7274925" y="4222750"/>
            <a:ext cx="36000" cy="610500"/>
          </a:xfrm>
          <a:prstGeom prst="straightConnector1">
            <a:avLst/>
          </a:prstGeom>
          <a:noFill/>
          <a:ln w="28575" cap="flat" cmpd="sng">
            <a:solidFill>
              <a:schemeClr val="dk2"/>
            </a:solidFill>
            <a:prstDash val="solid"/>
            <a:round/>
            <a:headEnd type="none" w="sm" len="sm"/>
            <a:tailEnd type="none" w="sm" len="sm"/>
          </a:ln>
        </p:spPr>
      </p:cxnSp>
      <p:cxnSp>
        <p:nvCxnSpPr>
          <p:cNvPr id="693" name="Google Shape;693;p88"/>
          <p:cNvCxnSpPr>
            <a:stCxn id="688" idx="0"/>
          </p:cNvCxnSpPr>
          <p:nvPr/>
        </p:nvCxnSpPr>
        <p:spPr>
          <a:xfrm rot="10800000">
            <a:off x="8636775" y="4309575"/>
            <a:ext cx="20100" cy="683100"/>
          </a:xfrm>
          <a:prstGeom prst="straightConnector1">
            <a:avLst/>
          </a:prstGeom>
          <a:noFill/>
          <a:ln w="28575" cap="flat" cmpd="sng">
            <a:solidFill>
              <a:schemeClr val="dk2"/>
            </a:solidFill>
            <a:prstDash val="solid"/>
            <a:round/>
            <a:headEnd type="none" w="sm" len="sm"/>
            <a:tailEnd type="none" w="sm" len="sm"/>
          </a:ln>
        </p:spPr>
      </p:cxnSp>
      <p:sp>
        <p:nvSpPr>
          <p:cNvPr id="694" name="Google Shape;694;p88"/>
          <p:cNvSpPr txBox="1"/>
          <p:nvPr/>
        </p:nvSpPr>
        <p:spPr>
          <a:xfrm>
            <a:off x="1029450" y="4815725"/>
            <a:ext cx="100503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5" name="Google Shape;695;p88"/>
          <p:cNvCxnSpPr/>
          <p:nvPr/>
        </p:nvCxnSpPr>
        <p:spPr>
          <a:xfrm flipH="1">
            <a:off x="1622550" y="6333725"/>
            <a:ext cx="1902000" cy="17400"/>
          </a:xfrm>
          <a:prstGeom prst="straightConnector1">
            <a:avLst/>
          </a:prstGeom>
          <a:noFill/>
          <a:ln w="28575" cap="flat" cmpd="sng">
            <a:solidFill>
              <a:schemeClr val="dk2"/>
            </a:solidFill>
            <a:prstDash val="dot"/>
            <a:round/>
            <a:headEnd type="none" w="sm" len="sm"/>
            <a:tailEnd type="none" w="sm" len="sm"/>
          </a:ln>
        </p:spPr>
      </p:cxnSp>
      <p:cxnSp>
        <p:nvCxnSpPr>
          <p:cNvPr id="696" name="Google Shape;696;p88"/>
          <p:cNvCxnSpPr/>
          <p:nvPr/>
        </p:nvCxnSpPr>
        <p:spPr>
          <a:xfrm rot="10800000">
            <a:off x="1587700" y="5426425"/>
            <a:ext cx="1919400" cy="0"/>
          </a:xfrm>
          <a:prstGeom prst="straightConnector1">
            <a:avLst/>
          </a:prstGeom>
          <a:noFill/>
          <a:ln w="28575" cap="flat" cmpd="sng">
            <a:solidFill>
              <a:schemeClr val="dk2"/>
            </a:solidFill>
            <a:prstDash val="dot"/>
            <a:round/>
            <a:headEnd type="none" w="sm" len="sm"/>
            <a:tailEnd type="none" w="sm" len="sm"/>
          </a:ln>
        </p:spPr>
      </p:cxnSp>
      <p:sp>
        <p:nvSpPr>
          <p:cNvPr id="697" name="Google Shape;697;p88"/>
          <p:cNvSpPr txBox="1"/>
          <p:nvPr/>
        </p:nvSpPr>
        <p:spPr>
          <a:xfrm>
            <a:off x="937953" y="4999050"/>
            <a:ext cx="889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endParaRPr sz="3000" b="1" i="0" u="none" strike="noStrike" cap="none" baseline="30000">
              <a:solidFill>
                <a:schemeClr val="dk2"/>
              </a:solidFill>
              <a:latin typeface="Gill Sans"/>
              <a:ea typeface="Gill Sans"/>
              <a:cs typeface="Gill Sans"/>
              <a:sym typeface="Gill Sans"/>
            </a:endParaRPr>
          </a:p>
        </p:txBody>
      </p:sp>
      <p:sp>
        <p:nvSpPr>
          <p:cNvPr id="698" name="Google Shape;698;p88"/>
          <p:cNvSpPr txBox="1"/>
          <p:nvPr/>
        </p:nvSpPr>
        <p:spPr>
          <a:xfrm>
            <a:off x="3238650" y="46588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1</a:t>
            </a:r>
            <a:endParaRPr sz="3000" b="0" i="0" u="none" strike="noStrike" cap="none">
              <a:solidFill>
                <a:schemeClr val="dk2"/>
              </a:solidFill>
              <a:latin typeface="Gill Sans"/>
              <a:ea typeface="Gill Sans"/>
              <a:cs typeface="Gill Sans"/>
              <a:sym typeface="Gill Sans"/>
            </a:endParaRPr>
          </a:p>
        </p:txBody>
      </p:sp>
      <p:sp>
        <p:nvSpPr>
          <p:cNvPr id="699" name="Google Shape;699;p88"/>
          <p:cNvSpPr txBox="1"/>
          <p:nvPr/>
        </p:nvSpPr>
        <p:spPr>
          <a:xfrm>
            <a:off x="4748650" y="65012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a:t>
            </a:r>
            <a:endParaRPr sz="3000" b="0" i="0" u="none" strike="noStrike" cap="none">
              <a:solidFill>
                <a:schemeClr val="dk2"/>
              </a:solidFill>
              <a:latin typeface="Gill Sans"/>
              <a:ea typeface="Gill Sans"/>
              <a:cs typeface="Gill Sans"/>
              <a:sym typeface="Gill Sans"/>
            </a:endParaRPr>
          </a:p>
        </p:txBody>
      </p:sp>
      <p:sp>
        <p:nvSpPr>
          <p:cNvPr id="700" name="Google Shape;700;p88"/>
          <p:cNvSpPr txBox="1"/>
          <p:nvPr/>
        </p:nvSpPr>
        <p:spPr>
          <a:xfrm>
            <a:off x="6921525" y="34373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4</a:t>
            </a:r>
            <a:endParaRPr sz="3000" b="0" i="0" u="none" strike="noStrike" cap="none">
              <a:solidFill>
                <a:schemeClr val="dk2"/>
              </a:solidFill>
              <a:latin typeface="Gill Sans"/>
              <a:ea typeface="Gill Sans"/>
              <a:cs typeface="Gill Sans"/>
              <a:sym typeface="Gill Sans"/>
            </a:endParaRPr>
          </a:p>
        </p:txBody>
      </p:sp>
      <p:sp>
        <p:nvSpPr>
          <p:cNvPr id="701" name="Google Shape;701;p88"/>
          <p:cNvSpPr txBox="1"/>
          <p:nvPr/>
        </p:nvSpPr>
        <p:spPr>
          <a:xfrm>
            <a:off x="5513550" y="4082950"/>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3</a:t>
            </a:r>
            <a:endParaRPr sz="3000" b="0" i="0" u="none" strike="noStrike" cap="none">
              <a:solidFill>
                <a:schemeClr val="dk2"/>
              </a:solidFill>
              <a:latin typeface="Gill Sans"/>
              <a:ea typeface="Gill Sans"/>
              <a:cs typeface="Gill Sans"/>
              <a:sym typeface="Gill Sans"/>
            </a:endParaRPr>
          </a:p>
        </p:txBody>
      </p:sp>
      <p:sp>
        <p:nvSpPr>
          <p:cNvPr id="702" name="Google Shape;702;p88"/>
          <p:cNvSpPr txBox="1"/>
          <p:nvPr/>
        </p:nvSpPr>
        <p:spPr>
          <a:xfrm>
            <a:off x="8293425" y="53390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5</a:t>
            </a:r>
            <a:endParaRPr sz="3000" b="0" i="0" u="none" strike="noStrike" cap="none">
              <a:solidFill>
                <a:schemeClr val="dk2"/>
              </a:solidFill>
              <a:latin typeface="Gill Sans"/>
              <a:ea typeface="Gill Sans"/>
              <a:cs typeface="Gill Sans"/>
              <a:sym typeface="Gill Sans"/>
            </a:endParaRPr>
          </a:p>
        </p:txBody>
      </p:sp>
      <p:sp>
        <p:nvSpPr>
          <p:cNvPr id="703" name="Google Shape;703;p88"/>
          <p:cNvSpPr txBox="1"/>
          <p:nvPr/>
        </p:nvSpPr>
        <p:spPr>
          <a:xfrm>
            <a:off x="507850" y="1731500"/>
            <a:ext cx="9158400" cy="116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Squared Error </a:t>
            </a:r>
            <a:endParaRPr sz="48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baseline="30000">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pic>
        <p:nvPicPr>
          <p:cNvPr id="704" name="Google Shape;704;p88"/>
          <p:cNvPicPr preferRelativeResize="0"/>
          <p:nvPr/>
        </p:nvPicPr>
        <p:blipFill rotWithShape="1">
          <a:blip r:embed="rId3">
            <a:alphaModFix/>
          </a:blip>
          <a:srcRect/>
          <a:stretch/>
        </p:blipFill>
        <p:spPr>
          <a:xfrm>
            <a:off x="5626050" y="1774475"/>
            <a:ext cx="3333750" cy="990600"/>
          </a:xfrm>
          <a:prstGeom prst="rect">
            <a:avLst/>
          </a:prstGeom>
          <a:noFill/>
          <a:ln>
            <a:noFill/>
          </a:ln>
        </p:spPr>
      </p:pic>
      <p:sp>
        <p:nvSpPr>
          <p:cNvPr id="705" name="Google Shape;705;p88"/>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706" name="Google Shape;706;p88"/>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
        <p:nvSpPr>
          <p:cNvPr id="707" name="Google Shape;707;p88"/>
          <p:cNvSpPr txBox="1"/>
          <p:nvPr/>
        </p:nvSpPr>
        <p:spPr>
          <a:xfrm>
            <a:off x="937938" y="6063325"/>
            <a:ext cx="706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8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713" name="Google Shape;713;p89"/>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714" name="Google Shape;714;p89"/>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715" name="Google Shape;715;p89"/>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716" name="Google Shape;716;p89"/>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9"/>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89"/>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9"/>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9"/>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1" name="Google Shape;721;p89"/>
          <p:cNvCxnSpPr>
            <a:stCxn id="716" idx="4"/>
          </p:cNvCxnSpPr>
          <p:nvPr/>
        </p:nvCxnSpPr>
        <p:spPr>
          <a:xfrm>
            <a:off x="3589650" y="5478825"/>
            <a:ext cx="4800" cy="819900"/>
          </a:xfrm>
          <a:prstGeom prst="straightConnector1">
            <a:avLst/>
          </a:prstGeom>
          <a:noFill/>
          <a:ln w="28575" cap="flat" cmpd="sng">
            <a:solidFill>
              <a:schemeClr val="dk2"/>
            </a:solidFill>
            <a:prstDash val="solid"/>
            <a:round/>
            <a:headEnd type="none" w="sm" len="sm"/>
            <a:tailEnd type="none" w="sm" len="sm"/>
          </a:ln>
        </p:spPr>
      </p:cxnSp>
      <p:cxnSp>
        <p:nvCxnSpPr>
          <p:cNvPr id="722" name="Google Shape;722;p89"/>
          <p:cNvCxnSpPr>
            <a:stCxn id="719" idx="0"/>
          </p:cNvCxnSpPr>
          <p:nvPr/>
        </p:nvCxnSpPr>
        <p:spPr>
          <a:xfrm rot="10800000">
            <a:off x="5077450" y="5740525"/>
            <a:ext cx="24600" cy="505800"/>
          </a:xfrm>
          <a:prstGeom prst="straightConnector1">
            <a:avLst/>
          </a:prstGeom>
          <a:noFill/>
          <a:ln w="28575" cap="flat" cmpd="sng">
            <a:solidFill>
              <a:schemeClr val="dk2"/>
            </a:solidFill>
            <a:prstDash val="solid"/>
            <a:round/>
            <a:headEnd type="none" w="sm" len="sm"/>
            <a:tailEnd type="none" w="sm" len="sm"/>
          </a:ln>
        </p:spPr>
      </p:cxnSp>
      <p:cxnSp>
        <p:nvCxnSpPr>
          <p:cNvPr id="723" name="Google Shape;723;p89"/>
          <p:cNvCxnSpPr/>
          <p:nvPr/>
        </p:nvCxnSpPr>
        <p:spPr>
          <a:xfrm>
            <a:off x="5853900" y="4859000"/>
            <a:ext cx="26100" cy="532500"/>
          </a:xfrm>
          <a:prstGeom prst="straightConnector1">
            <a:avLst/>
          </a:prstGeom>
          <a:noFill/>
          <a:ln w="28575" cap="flat" cmpd="sng">
            <a:solidFill>
              <a:schemeClr val="dk2"/>
            </a:solidFill>
            <a:prstDash val="solid"/>
            <a:round/>
            <a:headEnd type="none" w="sm" len="sm"/>
            <a:tailEnd type="none" w="sm" len="sm"/>
          </a:ln>
        </p:spPr>
      </p:cxnSp>
      <p:cxnSp>
        <p:nvCxnSpPr>
          <p:cNvPr id="724" name="Google Shape;724;p89"/>
          <p:cNvCxnSpPr>
            <a:stCxn id="718" idx="4"/>
          </p:cNvCxnSpPr>
          <p:nvPr/>
        </p:nvCxnSpPr>
        <p:spPr>
          <a:xfrm>
            <a:off x="7274925" y="4222750"/>
            <a:ext cx="36000" cy="610500"/>
          </a:xfrm>
          <a:prstGeom prst="straightConnector1">
            <a:avLst/>
          </a:prstGeom>
          <a:noFill/>
          <a:ln w="28575" cap="flat" cmpd="sng">
            <a:solidFill>
              <a:schemeClr val="dk2"/>
            </a:solidFill>
            <a:prstDash val="solid"/>
            <a:round/>
            <a:headEnd type="none" w="sm" len="sm"/>
            <a:tailEnd type="none" w="sm" len="sm"/>
          </a:ln>
        </p:spPr>
      </p:cxnSp>
      <p:cxnSp>
        <p:nvCxnSpPr>
          <p:cNvPr id="725" name="Google Shape;725;p89"/>
          <p:cNvCxnSpPr>
            <a:stCxn id="720" idx="0"/>
          </p:cNvCxnSpPr>
          <p:nvPr/>
        </p:nvCxnSpPr>
        <p:spPr>
          <a:xfrm rot="10800000">
            <a:off x="8636775" y="4309575"/>
            <a:ext cx="20100" cy="683100"/>
          </a:xfrm>
          <a:prstGeom prst="straightConnector1">
            <a:avLst/>
          </a:prstGeom>
          <a:noFill/>
          <a:ln w="28575" cap="flat" cmpd="sng">
            <a:solidFill>
              <a:schemeClr val="dk2"/>
            </a:solidFill>
            <a:prstDash val="solid"/>
            <a:round/>
            <a:headEnd type="none" w="sm" len="sm"/>
            <a:tailEnd type="none" w="sm" len="sm"/>
          </a:ln>
        </p:spPr>
      </p:cxnSp>
      <p:sp>
        <p:nvSpPr>
          <p:cNvPr id="726" name="Google Shape;726;p89"/>
          <p:cNvSpPr txBox="1"/>
          <p:nvPr/>
        </p:nvSpPr>
        <p:spPr>
          <a:xfrm>
            <a:off x="1029450" y="4815725"/>
            <a:ext cx="100503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27" name="Google Shape;727;p89"/>
          <p:cNvCxnSpPr/>
          <p:nvPr/>
        </p:nvCxnSpPr>
        <p:spPr>
          <a:xfrm flipH="1">
            <a:off x="1622550" y="6333725"/>
            <a:ext cx="1902000" cy="17400"/>
          </a:xfrm>
          <a:prstGeom prst="straightConnector1">
            <a:avLst/>
          </a:prstGeom>
          <a:noFill/>
          <a:ln w="28575" cap="flat" cmpd="sng">
            <a:solidFill>
              <a:schemeClr val="dk2"/>
            </a:solidFill>
            <a:prstDash val="dot"/>
            <a:round/>
            <a:headEnd type="none" w="sm" len="sm"/>
            <a:tailEnd type="none" w="sm" len="sm"/>
          </a:ln>
        </p:spPr>
      </p:cxnSp>
      <p:cxnSp>
        <p:nvCxnSpPr>
          <p:cNvPr id="728" name="Google Shape;728;p89"/>
          <p:cNvCxnSpPr/>
          <p:nvPr/>
        </p:nvCxnSpPr>
        <p:spPr>
          <a:xfrm rot="10800000">
            <a:off x="1587700" y="5426425"/>
            <a:ext cx="1919400" cy="0"/>
          </a:xfrm>
          <a:prstGeom prst="straightConnector1">
            <a:avLst/>
          </a:prstGeom>
          <a:noFill/>
          <a:ln w="28575" cap="flat" cmpd="sng">
            <a:solidFill>
              <a:schemeClr val="dk2"/>
            </a:solidFill>
            <a:prstDash val="dot"/>
            <a:round/>
            <a:headEnd type="none" w="sm" len="sm"/>
            <a:tailEnd type="none" w="sm" len="sm"/>
          </a:ln>
        </p:spPr>
      </p:cxnSp>
      <p:sp>
        <p:nvSpPr>
          <p:cNvPr id="729" name="Google Shape;729;p89"/>
          <p:cNvSpPr txBox="1"/>
          <p:nvPr/>
        </p:nvSpPr>
        <p:spPr>
          <a:xfrm>
            <a:off x="937953" y="4999050"/>
            <a:ext cx="889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endParaRPr sz="3000" b="1" i="0" u="none" strike="noStrike" cap="none" baseline="30000">
              <a:solidFill>
                <a:schemeClr val="dk2"/>
              </a:solidFill>
              <a:latin typeface="Gill Sans"/>
              <a:ea typeface="Gill Sans"/>
              <a:cs typeface="Gill Sans"/>
              <a:sym typeface="Gill Sans"/>
            </a:endParaRPr>
          </a:p>
        </p:txBody>
      </p:sp>
      <p:sp>
        <p:nvSpPr>
          <p:cNvPr id="730" name="Google Shape;730;p89"/>
          <p:cNvSpPr txBox="1"/>
          <p:nvPr/>
        </p:nvSpPr>
        <p:spPr>
          <a:xfrm>
            <a:off x="3238650" y="46588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1</a:t>
            </a:r>
            <a:endParaRPr sz="3000" b="0" i="0" u="none" strike="noStrike" cap="none">
              <a:solidFill>
                <a:schemeClr val="dk2"/>
              </a:solidFill>
              <a:latin typeface="Gill Sans"/>
              <a:ea typeface="Gill Sans"/>
              <a:cs typeface="Gill Sans"/>
              <a:sym typeface="Gill Sans"/>
            </a:endParaRPr>
          </a:p>
        </p:txBody>
      </p:sp>
      <p:sp>
        <p:nvSpPr>
          <p:cNvPr id="731" name="Google Shape;731;p89"/>
          <p:cNvSpPr txBox="1"/>
          <p:nvPr/>
        </p:nvSpPr>
        <p:spPr>
          <a:xfrm>
            <a:off x="4748650" y="65012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a:t>
            </a:r>
            <a:endParaRPr sz="3000" b="0" i="0" u="none" strike="noStrike" cap="none">
              <a:solidFill>
                <a:schemeClr val="dk2"/>
              </a:solidFill>
              <a:latin typeface="Gill Sans"/>
              <a:ea typeface="Gill Sans"/>
              <a:cs typeface="Gill Sans"/>
              <a:sym typeface="Gill Sans"/>
            </a:endParaRPr>
          </a:p>
        </p:txBody>
      </p:sp>
      <p:sp>
        <p:nvSpPr>
          <p:cNvPr id="732" name="Google Shape;732;p89"/>
          <p:cNvSpPr txBox="1"/>
          <p:nvPr/>
        </p:nvSpPr>
        <p:spPr>
          <a:xfrm>
            <a:off x="6921525" y="34373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4</a:t>
            </a:r>
            <a:endParaRPr sz="3000" b="0" i="0" u="none" strike="noStrike" cap="none">
              <a:solidFill>
                <a:schemeClr val="dk2"/>
              </a:solidFill>
              <a:latin typeface="Gill Sans"/>
              <a:ea typeface="Gill Sans"/>
              <a:cs typeface="Gill Sans"/>
              <a:sym typeface="Gill Sans"/>
            </a:endParaRPr>
          </a:p>
        </p:txBody>
      </p:sp>
      <p:sp>
        <p:nvSpPr>
          <p:cNvPr id="733" name="Google Shape;733;p89"/>
          <p:cNvSpPr txBox="1"/>
          <p:nvPr/>
        </p:nvSpPr>
        <p:spPr>
          <a:xfrm>
            <a:off x="5513550" y="4082950"/>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3</a:t>
            </a:r>
            <a:endParaRPr sz="3000" b="0" i="0" u="none" strike="noStrike" cap="none">
              <a:solidFill>
                <a:schemeClr val="dk2"/>
              </a:solidFill>
              <a:latin typeface="Gill Sans"/>
              <a:ea typeface="Gill Sans"/>
              <a:cs typeface="Gill Sans"/>
              <a:sym typeface="Gill Sans"/>
            </a:endParaRPr>
          </a:p>
        </p:txBody>
      </p:sp>
      <p:sp>
        <p:nvSpPr>
          <p:cNvPr id="734" name="Google Shape;734;p89"/>
          <p:cNvSpPr txBox="1"/>
          <p:nvPr/>
        </p:nvSpPr>
        <p:spPr>
          <a:xfrm>
            <a:off x="8293425" y="53390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5</a:t>
            </a:r>
            <a:endParaRPr sz="3000" b="0" i="0" u="none" strike="noStrike" cap="none">
              <a:solidFill>
                <a:schemeClr val="dk2"/>
              </a:solidFill>
              <a:latin typeface="Gill Sans"/>
              <a:ea typeface="Gill Sans"/>
              <a:cs typeface="Gill Sans"/>
              <a:sym typeface="Gill Sans"/>
            </a:endParaRPr>
          </a:p>
        </p:txBody>
      </p:sp>
      <p:sp>
        <p:nvSpPr>
          <p:cNvPr id="735" name="Google Shape;735;p89"/>
          <p:cNvSpPr txBox="1"/>
          <p:nvPr/>
        </p:nvSpPr>
        <p:spPr>
          <a:xfrm>
            <a:off x="507850" y="1731500"/>
            <a:ext cx="119889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Mean Square Error</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baseline="30000">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736" name="Google Shape;736;p89"/>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737" name="Google Shape;737;p89"/>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pic>
        <p:nvPicPr>
          <p:cNvPr id="738" name="Google Shape;738;p89"/>
          <p:cNvPicPr preferRelativeResize="0"/>
          <p:nvPr/>
        </p:nvPicPr>
        <p:blipFill rotWithShape="1">
          <a:blip r:embed="rId3">
            <a:alphaModFix/>
          </a:blip>
          <a:srcRect/>
          <a:stretch/>
        </p:blipFill>
        <p:spPr>
          <a:xfrm>
            <a:off x="9304325" y="1731500"/>
            <a:ext cx="3192575" cy="1662800"/>
          </a:xfrm>
          <a:prstGeom prst="rect">
            <a:avLst/>
          </a:prstGeom>
          <a:noFill/>
          <a:ln>
            <a:noFill/>
          </a:ln>
        </p:spPr>
      </p:pic>
      <p:sp>
        <p:nvSpPr>
          <p:cNvPr id="739" name="Google Shape;739;p89"/>
          <p:cNvSpPr txBox="1"/>
          <p:nvPr/>
        </p:nvSpPr>
        <p:spPr>
          <a:xfrm>
            <a:off x="937938" y="6063325"/>
            <a:ext cx="706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9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745" name="Google Shape;745;p90"/>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746" name="Google Shape;746;p90"/>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747" name="Google Shape;747;p90"/>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748" name="Google Shape;748;p90"/>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90"/>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90"/>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90"/>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90"/>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53" name="Google Shape;753;p90"/>
          <p:cNvCxnSpPr>
            <a:stCxn id="748" idx="4"/>
          </p:cNvCxnSpPr>
          <p:nvPr/>
        </p:nvCxnSpPr>
        <p:spPr>
          <a:xfrm>
            <a:off x="3589650" y="5478825"/>
            <a:ext cx="4800" cy="819900"/>
          </a:xfrm>
          <a:prstGeom prst="straightConnector1">
            <a:avLst/>
          </a:prstGeom>
          <a:noFill/>
          <a:ln w="28575" cap="flat" cmpd="sng">
            <a:solidFill>
              <a:schemeClr val="dk2"/>
            </a:solidFill>
            <a:prstDash val="solid"/>
            <a:round/>
            <a:headEnd type="none" w="sm" len="sm"/>
            <a:tailEnd type="none" w="sm" len="sm"/>
          </a:ln>
        </p:spPr>
      </p:cxnSp>
      <p:cxnSp>
        <p:nvCxnSpPr>
          <p:cNvPr id="754" name="Google Shape;754;p90"/>
          <p:cNvCxnSpPr>
            <a:stCxn id="751" idx="0"/>
          </p:cNvCxnSpPr>
          <p:nvPr/>
        </p:nvCxnSpPr>
        <p:spPr>
          <a:xfrm rot="10800000">
            <a:off x="5077450" y="5740525"/>
            <a:ext cx="24600" cy="505800"/>
          </a:xfrm>
          <a:prstGeom prst="straightConnector1">
            <a:avLst/>
          </a:prstGeom>
          <a:noFill/>
          <a:ln w="28575" cap="flat" cmpd="sng">
            <a:solidFill>
              <a:schemeClr val="dk2"/>
            </a:solidFill>
            <a:prstDash val="solid"/>
            <a:round/>
            <a:headEnd type="none" w="sm" len="sm"/>
            <a:tailEnd type="none" w="sm" len="sm"/>
          </a:ln>
        </p:spPr>
      </p:cxnSp>
      <p:cxnSp>
        <p:nvCxnSpPr>
          <p:cNvPr id="755" name="Google Shape;755;p90"/>
          <p:cNvCxnSpPr/>
          <p:nvPr/>
        </p:nvCxnSpPr>
        <p:spPr>
          <a:xfrm>
            <a:off x="5853900" y="4859000"/>
            <a:ext cx="26100" cy="532500"/>
          </a:xfrm>
          <a:prstGeom prst="straightConnector1">
            <a:avLst/>
          </a:prstGeom>
          <a:noFill/>
          <a:ln w="28575" cap="flat" cmpd="sng">
            <a:solidFill>
              <a:schemeClr val="dk2"/>
            </a:solidFill>
            <a:prstDash val="solid"/>
            <a:round/>
            <a:headEnd type="none" w="sm" len="sm"/>
            <a:tailEnd type="none" w="sm" len="sm"/>
          </a:ln>
        </p:spPr>
      </p:cxnSp>
      <p:cxnSp>
        <p:nvCxnSpPr>
          <p:cNvPr id="756" name="Google Shape;756;p90"/>
          <p:cNvCxnSpPr>
            <a:stCxn id="750" idx="4"/>
          </p:cNvCxnSpPr>
          <p:nvPr/>
        </p:nvCxnSpPr>
        <p:spPr>
          <a:xfrm>
            <a:off x="7274925" y="4222750"/>
            <a:ext cx="36000" cy="610500"/>
          </a:xfrm>
          <a:prstGeom prst="straightConnector1">
            <a:avLst/>
          </a:prstGeom>
          <a:noFill/>
          <a:ln w="28575" cap="flat" cmpd="sng">
            <a:solidFill>
              <a:schemeClr val="dk2"/>
            </a:solidFill>
            <a:prstDash val="solid"/>
            <a:round/>
            <a:headEnd type="none" w="sm" len="sm"/>
            <a:tailEnd type="none" w="sm" len="sm"/>
          </a:ln>
        </p:spPr>
      </p:cxnSp>
      <p:cxnSp>
        <p:nvCxnSpPr>
          <p:cNvPr id="757" name="Google Shape;757;p90"/>
          <p:cNvCxnSpPr>
            <a:stCxn id="752" idx="0"/>
          </p:cNvCxnSpPr>
          <p:nvPr/>
        </p:nvCxnSpPr>
        <p:spPr>
          <a:xfrm rot="10800000">
            <a:off x="8636775" y="4309575"/>
            <a:ext cx="20100" cy="683100"/>
          </a:xfrm>
          <a:prstGeom prst="straightConnector1">
            <a:avLst/>
          </a:prstGeom>
          <a:noFill/>
          <a:ln w="28575" cap="flat" cmpd="sng">
            <a:solidFill>
              <a:schemeClr val="dk2"/>
            </a:solidFill>
            <a:prstDash val="solid"/>
            <a:round/>
            <a:headEnd type="none" w="sm" len="sm"/>
            <a:tailEnd type="none" w="sm" len="sm"/>
          </a:ln>
        </p:spPr>
      </p:cxnSp>
      <p:sp>
        <p:nvSpPr>
          <p:cNvPr id="758" name="Google Shape;758;p90"/>
          <p:cNvSpPr txBox="1"/>
          <p:nvPr/>
        </p:nvSpPr>
        <p:spPr>
          <a:xfrm>
            <a:off x="1029450" y="4815725"/>
            <a:ext cx="100503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59" name="Google Shape;759;p90"/>
          <p:cNvCxnSpPr/>
          <p:nvPr/>
        </p:nvCxnSpPr>
        <p:spPr>
          <a:xfrm flipH="1">
            <a:off x="1622550" y="6333725"/>
            <a:ext cx="1902000" cy="17400"/>
          </a:xfrm>
          <a:prstGeom prst="straightConnector1">
            <a:avLst/>
          </a:prstGeom>
          <a:noFill/>
          <a:ln w="28575" cap="flat" cmpd="sng">
            <a:solidFill>
              <a:schemeClr val="dk2"/>
            </a:solidFill>
            <a:prstDash val="dot"/>
            <a:round/>
            <a:headEnd type="none" w="sm" len="sm"/>
            <a:tailEnd type="none" w="sm" len="sm"/>
          </a:ln>
        </p:spPr>
      </p:cxnSp>
      <p:cxnSp>
        <p:nvCxnSpPr>
          <p:cNvPr id="760" name="Google Shape;760;p90"/>
          <p:cNvCxnSpPr/>
          <p:nvPr/>
        </p:nvCxnSpPr>
        <p:spPr>
          <a:xfrm rot="10800000">
            <a:off x="1587700" y="5426425"/>
            <a:ext cx="1919400" cy="0"/>
          </a:xfrm>
          <a:prstGeom prst="straightConnector1">
            <a:avLst/>
          </a:prstGeom>
          <a:noFill/>
          <a:ln w="28575" cap="flat" cmpd="sng">
            <a:solidFill>
              <a:schemeClr val="dk2"/>
            </a:solidFill>
            <a:prstDash val="dot"/>
            <a:round/>
            <a:headEnd type="none" w="sm" len="sm"/>
            <a:tailEnd type="none" w="sm" len="sm"/>
          </a:ln>
        </p:spPr>
      </p:cxnSp>
      <p:sp>
        <p:nvSpPr>
          <p:cNvPr id="761" name="Google Shape;761;p90"/>
          <p:cNvSpPr txBox="1"/>
          <p:nvPr/>
        </p:nvSpPr>
        <p:spPr>
          <a:xfrm>
            <a:off x="937953" y="4999050"/>
            <a:ext cx="889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endParaRPr sz="3000" b="1" i="0" u="none" strike="noStrike" cap="none" baseline="30000">
              <a:solidFill>
                <a:schemeClr val="dk2"/>
              </a:solidFill>
              <a:latin typeface="Gill Sans"/>
              <a:ea typeface="Gill Sans"/>
              <a:cs typeface="Gill Sans"/>
              <a:sym typeface="Gill Sans"/>
            </a:endParaRPr>
          </a:p>
        </p:txBody>
      </p:sp>
      <p:sp>
        <p:nvSpPr>
          <p:cNvPr id="762" name="Google Shape;762;p90"/>
          <p:cNvSpPr txBox="1"/>
          <p:nvPr/>
        </p:nvSpPr>
        <p:spPr>
          <a:xfrm>
            <a:off x="3238650" y="46588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1</a:t>
            </a:r>
            <a:endParaRPr sz="3000" b="0" i="0" u="none" strike="noStrike" cap="none">
              <a:solidFill>
                <a:schemeClr val="dk2"/>
              </a:solidFill>
              <a:latin typeface="Gill Sans"/>
              <a:ea typeface="Gill Sans"/>
              <a:cs typeface="Gill Sans"/>
              <a:sym typeface="Gill Sans"/>
            </a:endParaRPr>
          </a:p>
        </p:txBody>
      </p:sp>
      <p:sp>
        <p:nvSpPr>
          <p:cNvPr id="763" name="Google Shape;763;p90"/>
          <p:cNvSpPr txBox="1"/>
          <p:nvPr/>
        </p:nvSpPr>
        <p:spPr>
          <a:xfrm>
            <a:off x="4748650" y="65012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2</a:t>
            </a:r>
            <a:endParaRPr sz="3000" b="0" i="0" u="none" strike="noStrike" cap="none">
              <a:solidFill>
                <a:schemeClr val="dk2"/>
              </a:solidFill>
              <a:latin typeface="Gill Sans"/>
              <a:ea typeface="Gill Sans"/>
              <a:cs typeface="Gill Sans"/>
              <a:sym typeface="Gill Sans"/>
            </a:endParaRPr>
          </a:p>
        </p:txBody>
      </p:sp>
      <p:sp>
        <p:nvSpPr>
          <p:cNvPr id="764" name="Google Shape;764;p90"/>
          <p:cNvSpPr txBox="1"/>
          <p:nvPr/>
        </p:nvSpPr>
        <p:spPr>
          <a:xfrm>
            <a:off x="6921525" y="343737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4</a:t>
            </a:r>
            <a:endParaRPr sz="3000" b="0" i="0" u="none" strike="noStrike" cap="none">
              <a:solidFill>
                <a:schemeClr val="dk2"/>
              </a:solidFill>
              <a:latin typeface="Gill Sans"/>
              <a:ea typeface="Gill Sans"/>
              <a:cs typeface="Gill Sans"/>
              <a:sym typeface="Gill Sans"/>
            </a:endParaRPr>
          </a:p>
        </p:txBody>
      </p:sp>
      <p:sp>
        <p:nvSpPr>
          <p:cNvPr id="765" name="Google Shape;765;p90"/>
          <p:cNvSpPr txBox="1"/>
          <p:nvPr/>
        </p:nvSpPr>
        <p:spPr>
          <a:xfrm>
            <a:off x="5513550" y="4082950"/>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3</a:t>
            </a:r>
            <a:endParaRPr sz="3000" b="0" i="0" u="none" strike="noStrike" cap="none">
              <a:solidFill>
                <a:schemeClr val="dk2"/>
              </a:solidFill>
              <a:latin typeface="Gill Sans"/>
              <a:ea typeface="Gill Sans"/>
              <a:cs typeface="Gill Sans"/>
              <a:sym typeface="Gill Sans"/>
            </a:endParaRPr>
          </a:p>
        </p:txBody>
      </p:sp>
      <p:sp>
        <p:nvSpPr>
          <p:cNvPr id="766" name="Google Shape;766;p90"/>
          <p:cNvSpPr txBox="1"/>
          <p:nvPr/>
        </p:nvSpPr>
        <p:spPr>
          <a:xfrm>
            <a:off x="8293425" y="5339025"/>
            <a:ext cx="706800" cy="50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5</a:t>
            </a:r>
            <a:endParaRPr sz="3000" b="0" i="0" u="none" strike="noStrike" cap="none">
              <a:solidFill>
                <a:schemeClr val="dk2"/>
              </a:solidFill>
              <a:latin typeface="Gill Sans"/>
              <a:ea typeface="Gill Sans"/>
              <a:cs typeface="Gill Sans"/>
              <a:sym typeface="Gill Sans"/>
            </a:endParaRPr>
          </a:p>
        </p:txBody>
      </p:sp>
      <p:sp>
        <p:nvSpPr>
          <p:cNvPr id="767" name="Google Shape;767;p90"/>
          <p:cNvSpPr txBox="1"/>
          <p:nvPr/>
        </p:nvSpPr>
        <p:spPr>
          <a:xfrm>
            <a:off x="507850" y="1731500"/>
            <a:ext cx="119889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Root Mean Square Error (RMSE)</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baseline="30000">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pic>
        <p:nvPicPr>
          <p:cNvPr id="768" name="Google Shape;768;p90"/>
          <p:cNvPicPr preferRelativeResize="0"/>
          <p:nvPr/>
        </p:nvPicPr>
        <p:blipFill rotWithShape="1">
          <a:blip r:embed="rId3">
            <a:alphaModFix/>
          </a:blip>
          <a:srcRect/>
          <a:stretch/>
        </p:blipFill>
        <p:spPr>
          <a:xfrm>
            <a:off x="8293425" y="1688250"/>
            <a:ext cx="4219476" cy="2294625"/>
          </a:xfrm>
          <a:prstGeom prst="rect">
            <a:avLst/>
          </a:prstGeom>
          <a:noFill/>
          <a:ln>
            <a:noFill/>
          </a:ln>
        </p:spPr>
      </p:pic>
      <p:sp>
        <p:nvSpPr>
          <p:cNvPr id="769" name="Google Shape;769;p90"/>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770" name="Google Shape;770;p90"/>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
        <p:nvSpPr>
          <p:cNvPr id="771" name="Google Shape;771;p90"/>
          <p:cNvSpPr txBox="1"/>
          <p:nvPr/>
        </p:nvSpPr>
        <p:spPr>
          <a:xfrm>
            <a:off x="937938" y="6063325"/>
            <a:ext cx="7068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y</a:t>
            </a:r>
            <a:r>
              <a:rPr lang="en" sz="3000" b="1" i="0" u="none" strike="noStrike" cap="none" baseline="-25000">
                <a:solidFill>
                  <a:schemeClr val="dk2"/>
                </a:solidFill>
                <a:latin typeface="Gill Sans"/>
                <a:ea typeface="Gill Sans"/>
                <a:cs typeface="Gill Sans"/>
                <a:sym typeface="Gill Sans"/>
              </a:rPr>
              <a:t>1</a:t>
            </a:r>
            <a:r>
              <a:rPr lang="en" sz="3000" b="1" i="0" u="none" strike="noStrike" cap="none" baseline="30000">
                <a:solidFill>
                  <a:schemeClr val="dk2"/>
                </a:solidFill>
                <a:latin typeface="Gill Sans"/>
                <a:ea typeface="Gill Sans"/>
                <a:cs typeface="Gill Sans"/>
                <a:sym typeface="Gill Sans"/>
              </a:rPr>
              <a:t>^</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9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777" name="Google Shape;777;p91"/>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778" name="Google Shape;778;p91"/>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779" name="Google Shape;779;p91"/>
          <p:cNvCxnSpPr/>
          <p:nvPr/>
        </p:nvCxnSpPr>
        <p:spPr>
          <a:xfrm rot="10800000" flipH="1">
            <a:off x="2652150" y="4082950"/>
            <a:ext cx="6403500" cy="2617200"/>
          </a:xfrm>
          <a:prstGeom prst="straightConnector1">
            <a:avLst/>
          </a:prstGeom>
          <a:noFill/>
          <a:ln w="38100" cap="flat" cmpd="sng">
            <a:solidFill>
              <a:schemeClr val="dk2"/>
            </a:solidFill>
            <a:prstDash val="solid"/>
            <a:round/>
            <a:headEnd type="none" w="sm" len="sm"/>
            <a:tailEnd type="none" w="sm" len="sm"/>
          </a:ln>
        </p:spPr>
      </p:cxnSp>
      <p:sp>
        <p:nvSpPr>
          <p:cNvPr id="780" name="Google Shape;780;p91"/>
          <p:cNvSpPr txBox="1"/>
          <p:nvPr/>
        </p:nvSpPr>
        <p:spPr>
          <a:xfrm>
            <a:off x="507850" y="1731500"/>
            <a:ext cx="119889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Algorithm tries many lines to fit the data</a:t>
            </a:r>
            <a:endParaRPr sz="3000" b="1" i="0" u="none" strike="noStrike" cap="none" baseline="30000">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baseline="30000">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cxnSp>
        <p:nvCxnSpPr>
          <p:cNvPr id="781" name="Google Shape;781;p91"/>
          <p:cNvCxnSpPr/>
          <p:nvPr/>
        </p:nvCxnSpPr>
        <p:spPr>
          <a:xfrm rot="10800000" flipH="1">
            <a:off x="2617250" y="3367475"/>
            <a:ext cx="5548500" cy="3123300"/>
          </a:xfrm>
          <a:prstGeom prst="straightConnector1">
            <a:avLst/>
          </a:prstGeom>
          <a:noFill/>
          <a:ln w="38100" cap="flat" cmpd="sng">
            <a:solidFill>
              <a:srgbClr val="FF0000"/>
            </a:solidFill>
            <a:prstDash val="solid"/>
            <a:round/>
            <a:headEnd type="none" w="sm" len="sm"/>
            <a:tailEnd type="none" w="sm" len="sm"/>
          </a:ln>
        </p:spPr>
      </p:cxnSp>
      <p:cxnSp>
        <p:nvCxnSpPr>
          <p:cNvPr id="782" name="Google Shape;782;p91"/>
          <p:cNvCxnSpPr/>
          <p:nvPr/>
        </p:nvCxnSpPr>
        <p:spPr>
          <a:xfrm rot="10800000" flipH="1">
            <a:off x="3036000" y="4641325"/>
            <a:ext cx="6298800" cy="2303100"/>
          </a:xfrm>
          <a:prstGeom prst="straightConnector1">
            <a:avLst/>
          </a:prstGeom>
          <a:noFill/>
          <a:ln w="38100" cap="flat" cmpd="sng">
            <a:solidFill>
              <a:srgbClr val="274E13"/>
            </a:solidFill>
            <a:prstDash val="solid"/>
            <a:round/>
            <a:headEnd type="none" w="sm" len="sm"/>
            <a:tailEnd type="none" w="sm" len="sm"/>
          </a:ln>
        </p:spPr>
      </p:cxnSp>
      <p:sp>
        <p:nvSpPr>
          <p:cNvPr id="783" name="Google Shape;783;p91"/>
          <p:cNvSpPr txBox="1"/>
          <p:nvPr/>
        </p:nvSpPr>
        <p:spPr>
          <a:xfrm>
            <a:off x="3803725" y="3367475"/>
            <a:ext cx="16926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91"/>
          <p:cNvSpPr txBox="1"/>
          <p:nvPr/>
        </p:nvSpPr>
        <p:spPr>
          <a:xfrm>
            <a:off x="8165750" y="2810175"/>
            <a:ext cx="18276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A </a:t>
            </a:r>
            <a:endParaRPr sz="3000" b="0" i="0" u="none" strike="noStrike" cap="none">
              <a:solidFill>
                <a:schemeClr val="dk2"/>
              </a:solidFill>
              <a:latin typeface="Gill Sans"/>
              <a:ea typeface="Gill Sans"/>
              <a:cs typeface="Gill Sans"/>
              <a:sym typeface="Gill Sans"/>
            </a:endParaRPr>
          </a:p>
        </p:txBody>
      </p:sp>
      <p:sp>
        <p:nvSpPr>
          <p:cNvPr id="785" name="Google Shape;785;p91"/>
          <p:cNvSpPr txBox="1"/>
          <p:nvPr/>
        </p:nvSpPr>
        <p:spPr>
          <a:xfrm>
            <a:off x="9055650" y="3603725"/>
            <a:ext cx="18276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B </a:t>
            </a:r>
            <a:endParaRPr sz="3000" b="0" i="0" u="none" strike="noStrike" cap="none">
              <a:solidFill>
                <a:schemeClr val="dk2"/>
              </a:solidFill>
              <a:latin typeface="Gill Sans"/>
              <a:ea typeface="Gill Sans"/>
              <a:cs typeface="Gill Sans"/>
              <a:sym typeface="Gill Sans"/>
            </a:endParaRPr>
          </a:p>
        </p:txBody>
      </p:sp>
      <p:sp>
        <p:nvSpPr>
          <p:cNvPr id="786" name="Google Shape;786;p91"/>
          <p:cNvSpPr txBox="1"/>
          <p:nvPr/>
        </p:nvSpPr>
        <p:spPr>
          <a:xfrm>
            <a:off x="9334800" y="4303613"/>
            <a:ext cx="18276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C</a:t>
            </a:r>
            <a:endParaRPr sz="3000" b="0" i="0" u="none" strike="noStrike" cap="none">
              <a:solidFill>
                <a:schemeClr val="dk2"/>
              </a:solidFill>
              <a:latin typeface="Gill Sans"/>
              <a:ea typeface="Gill Sans"/>
              <a:cs typeface="Gill Sans"/>
              <a:sym typeface="Gill Sans"/>
            </a:endParaRPr>
          </a:p>
        </p:txBody>
      </p:sp>
      <p:sp>
        <p:nvSpPr>
          <p:cNvPr id="787" name="Google Shape;787;p91"/>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788" name="Google Shape;788;p91"/>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794" name="Google Shape;794;p92"/>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795" name="Google Shape;795;p92"/>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796" name="Google Shape;796;p92"/>
          <p:cNvCxnSpPr/>
          <p:nvPr/>
        </p:nvCxnSpPr>
        <p:spPr>
          <a:xfrm rot="10800000" flipH="1">
            <a:off x="2652150" y="4082950"/>
            <a:ext cx="6403500" cy="2617200"/>
          </a:xfrm>
          <a:prstGeom prst="straightConnector1">
            <a:avLst/>
          </a:prstGeom>
          <a:noFill/>
          <a:ln w="114300" cap="flat" cmpd="sng">
            <a:solidFill>
              <a:schemeClr val="dk2"/>
            </a:solidFill>
            <a:prstDash val="solid"/>
            <a:round/>
            <a:headEnd type="none" w="sm" len="sm"/>
            <a:tailEnd type="none" w="sm" len="sm"/>
          </a:ln>
        </p:spPr>
      </p:cxnSp>
      <p:sp>
        <p:nvSpPr>
          <p:cNvPr id="797" name="Google Shape;797;p92"/>
          <p:cNvSpPr txBox="1"/>
          <p:nvPr/>
        </p:nvSpPr>
        <p:spPr>
          <a:xfrm>
            <a:off x="507850" y="1731500"/>
            <a:ext cx="119889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Line of Best Fit - Line with a Minimum RMSE</a:t>
            </a:r>
            <a:endParaRPr sz="3000" b="1" i="0" u="none" strike="noStrike" cap="none">
              <a:solidFill>
                <a:schemeClr val="dk2"/>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baseline="30000">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cxnSp>
        <p:nvCxnSpPr>
          <p:cNvPr id="798" name="Google Shape;798;p92"/>
          <p:cNvCxnSpPr/>
          <p:nvPr/>
        </p:nvCxnSpPr>
        <p:spPr>
          <a:xfrm rot="10800000" flipH="1">
            <a:off x="2617250" y="3367475"/>
            <a:ext cx="5548500" cy="3123300"/>
          </a:xfrm>
          <a:prstGeom prst="straightConnector1">
            <a:avLst/>
          </a:prstGeom>
          <a:noFill/>
          <a:ln w="38100" cap="flat" cmpd="sng">
            <a:solidFill>
              <a:srgbClr val="FF0000"/>
            </a:solidFill>
            <a:prstDash val="solid"/>
            <a:round/>
            <a:headEnd type="none" w="sm" len="sm"/>
            <a:tailEnd type="none" w="sm" len="sm"/>
          </a:ln>
        </p:spPr>
      </p:cxnSp>
      <p:cxnSp>
        <p:nvCxnSpPr>
          <p:cNvPr id="799" name="Google Shape;799;p92"/>
          <p:cNvCxnSpPr/>
          <p:nvPr/>
        </p:nvCxnSpPr>
        <p:spPr>
          <a:xfrm rot="10800000" flipH="1">
            <a:off x="3036000" y="4641325"/>
            <a:ext cx="6298800" cy="2303100"/>
          </a:xfrm>
          <a:prstGeom prst="straightConnector1">
            <a:avLst/>
          </a:prstGeom>
          <a:noFill/>
          <a:ln w="38100" cap="flat" cmpd="sng">
            <a:solidFill>
              <a:srgbClr val="274E13"/>
            </a:solidFill>
            <a:prstDash val="solid"/>
            <a:round/>
            <a:headEnd type="none" w="sm" len="sm"/>
            <a:tailEnd type="none" w="sm" len="sm"/>
          </a:ln>
        </p:spPr>
      </p:cxnSp>
      <p:sp>
        <p:nvSpPr>
          <p:cNvPr id="800" name="Google Shape;800;p92"/>
          <p:cNvSpPr txBox="1"/>
          <p:nvPr/>
        </p:nvSpPr>
        <p:spPr>
          <a:xfrm>
            <a:off x="3803725" y="3367475"/>
            <a:ext cx="1692600" cy="117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92"/>
          <p:cNvSpPr txBox="1"/>
          <p:nvPr/>
        </p:nvSpPr>
        <p:spPr>
          <a:xfrm>
            <a:off x="8165750" y="2810175"/>
            <a:ext cx="18276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A </a:t>
            </a:r>
            <a:endParaRPr sz="3000" b="0" i="0" u="none" strike="noStrike" cap="none">
              <a:solidFill>
                <a:schemeClr val="dk2"/>
              </a:solidFill>
              <a:latin typeface="Gill Sans"/>
              <a:ea typeface="Gill Sans"/>
              <a:cs typeface="Gill Sans"/>
              <a:sym typeface="Gill Sans"/>
            </a:endParaRPr>
          </a:p>
        </p:txBody>
      </p:sp>
      <p:sp>
        <p:nvSpPr>
          <p:cNvPr id="802" name="Google Shape;802;p92"/>
          <p:cNvSpPr txBox="1"/>
          <p:nvPr/>
        </p:nvSpPr>
        <p:spPr>
          <a:xfrm>
            <a:off x="9055650" y="3603725"/>
            <a:ext cx="34410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of Best Fit </a:t>
            </a:r>
            <a:endParaRPr sz="3000" b="0" i="0" u="none" strike="noStrike" cap="none">
              <a:solidFill>
                <a:schemeClr val="dk2"/>
              </a:solidFill>
              <a:latin typeface="Gill Sans"/>
              <a:ea typeface="Gill Sans"/>
              <a:cs typeface="Gill Sans"/>
              <a:sym typeface="Gill Sans"/>
            </a:endParaRPr>
          </a:p>
        </p:txBody>
      </p:sp>
      <p:sp>
        <p:nvSpPr>
          <p:cNvPr id="803" name="Google Shape;803;p92"/>
          <p:cNvSpPr txBox="1"/>
          <p:nvPr/>
        </p:nvSpPr>
        <p:spPr>
          <a:xfrm>
            <a:off x="9334800" y="4303613"/>
            <a:ext cx="1827600" cy="69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dk2"/>
                </a:solidFill>
                <a:latin typeface="Gill Sans"/>
                <a:ea typeface="Gill Sans"/>
                <a:cs typeface="Gill Sans"/>
                <a:sym typeface="Gill Sans"/>
              </a:rPr>
              <a:t>Line C</a:t>
            </a:r>
            <a:endParaRPr sz="3000" b="0" i="0" u="none" strike="noStrike" cap="none">
              <a:solidFill>
                <a:schemeClr val="dk2"/>
              </a:solidFill>
              <a:latin typeface="Gill Sans"/>
              <a:ea typeface="Gill Sans"/>
              <a:cs typeface="Gill Sans"/>
              <a:sym typeface="Gill Sans"/>
            </a:endParaRPr>
          </a:p>
        </p:txBody>
      </p:sp>
      <p:sp>
        <p:nvSpPr>
          <p:cNvPr id="804" name="Google Shape;804;p92"/>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805" name="Google Shape;805;p92"/>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9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Frame the Problem - Answers</a:t>
            </a:r>
            <a:endParaRPr sz="5000" b="0" i="0" u="none" strike="noStrike" cap="none">
              <a:solidFill>
                <a:srgbClr val="606060"/>
              </a:solidFill>
              <a:latin typeface="Gill Sans"/>
              <a:ea typeface="Gill Sans"/>
              <a:cs typeface="Gill Sans"/>
              <a:sym typeface="Gill Sans"/>
            </a:endParaRPr>
          </a:p>
        </p:txBody>
      </p:sp>
      <p:cxnSp>
        <p:nvCxnSpPr>
          <p:cNvPr id="811" name="Google Shape;811;p93"/>
          <p:cNvCxnSpPr/>
          <p:nvPr/>
        </p:nvCxnSpPr>
        <p:spPr>
          <a:xfrm rot="10800000" flipH="1">
            <a:off x="1552900" y="7485425"/>
            <a:ext cx="9317400" cy="34800"/>
          </a:xfrm>
          <a:prstGeom prst="straightConnector1">
            <a:avLst/>
          </a:prstGeom>
          <a:noFill/>
          <a:ln w="38100" cap="flat" cmpd="sng">
            <a:solidFill>
              <a:schemeClr val="dk2"/>
            </a:solidFill>
            <a:prstDash val="solid"/>
            <a:round/>
            <a:headEnd type="none" w="sm" len="sm"/>
            <a:tailEnd type="triangle" w="med" len="med"/>
          </a:ln>
        </p:spPr>
      </p:cxnSp>
      <p:cxnSp>
        <p:nvCxnSpPr>
          <p:cNvPr id="812" name="Google Shape;812;p93"/>
          <p:cNvCxnSpPr/>
          <p:nvPr/>
        </p:nvCxnSpPr>
        <p:spPr>
          <a:xfrm rot="10800000" flipH="1">
            <a:off x="1552900" y="3001050"/>
            <a:ext cx="17700" cy="4501800"/>
          </a:xfrm>
          <a:prstGeom prst="straightConnector1">
            <a:avLst/>
          </a:prstGeom>
          <a:noFill/>
          <a:ln w="38100" cap="flat" cmpd="sng">
            <a:solidFill>
              <a:schemeClr val="dk2"/>
            </a:solidFill>
            <a:prstDash val="solid"/>
            <a:round/>
            <a:headEnd type="none" w="sm" len="sm"/>
            <a:tailEnd type="triangle" w="med" len="med"/>
          </a:ln>
        </p:spPr>
      </p:cxnSp>
      <p:cxnSp>
        <p:nvCxnSpPr>
          <p:cNvPr id="813" name="Google Shape;813;p93"/>
          <p:cNvCxnSpPr/>
          <p:nvPr/>
        </p:nvCxnSpPr>
        <p:spPr>
          <a:xfrm rot="10800000" flipH="1">
            <a:off x="2733200" y="4082875"/>
            <a:ext cx="6403500" cy="2617200"/>
          </a:xfrm>
          <a:prstGeom prst="straightConnector1">
            <a:avLst/>
          </a:prstGeom>
          <a:noFill/>
          <a:ln w="38100" cap="flat" cmpd="sng">
            <a:solidFill>
              <a:schemeClr val="dk2"/>
            </a:solidFill>
            <a:prstDash val="solid"/>
            <a:round/>
            <a:headEnd type="none" w="sm" len="sm"/>
            <a:tailEnd type="none" w="sm" len="sm"/>
          </a:ln>
        </p:spPr>
      </p:cxnSp>
      <p:sp>
        <p:nvSpPr>
          <p:cNvPr id="814" name="Google Shape;814;p93"/>
          <p:cNvSpPr/>
          <p:nvPr/>
        </p:nvSpPr>
        <p:spPr>
          <a:xfrm>
            <a:off x="3502350" y="53390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93"/>
          <p:cNvSpPr/>
          <p:nvPr/>
        </p:nvSpPr>
        <p:spPr>
          <a:xfrm>
            <a:off x="5766600" y="471920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93"/>
          <p:cNvSpPr/>
          <p:nvPr/>
        </p:nvSpPr>
        <p:spPr>
          <a:xfrm>
            <a:off x="7187625" y="4082950"/>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93"/>
          <p:cNvSpPr/>
          <p:nvPr/>
        </p:nvSpPr>
        <p:spPr>
          <a:xfrm>
            <a:off x="5014750" y="624632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93"/>
          <p:cNvSpPr/>
          <p:nvPr/>
        </p:nvSpPr>
        <p:spPr>
          <a:xfrm>
            <a:off x="8569575" y="4992675"/>
            <a:ext cx="174600" cy="139800"/>
          </a:xfrm>
          <a:prstGeom prst="flowChartConnector">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93"/>
          <p:cNvSpPr txBox="1"/>
          <p:nvPr/>
        </p:nvSpPr>
        <p:spPr>
          <a:xfrm>
            <a:off x="508000" y="1923425"/>
            <a:ext cx="76287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Line of Best Fit</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820" name="Google Shape;820;p93"/>
          <p:cNvSpPr txBox="1"/>
          <p:nvPr/>
        </p:nvSpPr>
        <p:spPr>
          <a:xfrm>
            <a:off x="4842525" y="1923413"/>
            <a:ext cx="7628700" cy="50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2"/>
                </a:solidFill>
                <a:latin typeface="Gill Sans"/>
                <a:ea typeface="Gill Sans"/>
                <a:cs typeface="Gill Sans"/>
                <a:sym typeface="Gill Sans"/>
              </a:rPr>
              <a:t>House Value = W0 + W1 * House Area</a:t>
            </a: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2"/>
              </a:solidFill>
              <a:latin typeface="Gill Sans"/>
              <a:ea typeface="Gill Sans"/>
              <a:cs typeface="Gill Sans"/>
              <a:sym typeface="Gill Sans"/>
            </a:endParaRPr>
          </a:p>
        </p:txBody>
      </p:sp>
      <p:sp>
        <p:nvSpPr>
          <p:cNvPr id="821" name="Google Shape;821;p93"/>
          <p:cNvSpPr txBox="1"/>
          <p:nvPr/>
        </p:nvSpPr>
        <p:spPr>
          <a:xfrm>
            <a:off x="2041450" y="2791725"/>
            <a:ext cx="104553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 sz="2800" b="0" i="0" u="none" strike="noStrike" cap="none">
                <a:solidFill>
                  <a:schemeClr val="dk1"/>
                </a:solidFill>
                <a:latin typeface="Gill Sans"/>
                <a:ea typeface="Gill Sans"/>
                <a:cs typeface="Gill Sans"/>
                <a:sym typeface="Gill Sans"/>
              </a:rPr>
              <a:t>Algorithm adjusts weights W0 and W1 to figure out line with minimum RMSE </a:t>
            </a:r>
            <a:endParaRPr sz="2800" b="0" i="0" u="none" strike="noStrike" cap="none">
              <a:solidFill>
                <a:schemeClr val="dk2"/>
              </a:solidFill>
              <a:latin typeface="Gill Sans"/>
              <a:ea typeface="Gill Sans"/>
              <a:cs typeface="Gill Sans"/>
              <a:sym typeface="Gill Sans"/>
            </a:endParaRPr>
          </a:p>
        </p:txBody>
      </p:sp>
      <p:sp>
        <p:nvSpPr>
          <p:cNvPr id="822" name="Google Shape;822;p93"/>
          <p:cNvSpPr txBox="1"/>
          <p:nvPr/>
        </p:nvSpPr>
        <p:spPr>
          <a:xfrm rot="-5400000">
            <a:off x="-1478750" y="5243225"/>
            <a:ext cx="39261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Value (In $)</a:t>
            </a:r>
            <a:endParaRPr sz="3600" b="0" i="0" u="none" strike="noStrike" cap="none">
              <a:solidFill>
                <a:schemeClr val="dk2"/>
              </a:solidFill>
              <a:latin typeface="Gill Sans"/>
              <a:ea typeface="Gill Sans"/>
              <a:cs typeface="Gill Sans"/>
              <a:sym typeface="Gill Sans"/>
            </a:endParaRPr>
          </a:p>
        </p:txBody>
      </p:sp>
      <p:sp>
        <p:nvSpPr>
          <p:cNvPr id="823" name="Google Shape;823;p93"/>
          <p:cNvSpPr txBox="1"/>
          <p:nvPr/>
        </p:nvSpPr>
        <p:spPr>
          <a:xfrm>
            <a:off x="4539350" y="7886200"/>
            <a:ext cx="4516200" cy="55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dk2"/>
                </a:solidFill>
                <a:latin typeface="Gill Sans"/>
                <a:ea typeface="Gill Sans"/>
                <a:cs typeface="Gill Sans"/>
                <a:sym typeface="Gill Sans"/>
              </a:rPr>
              <a:t>House Area (In Sq ft)</a:t>
            </a:r>
            <a:endParaRPr sz="3600" b="0" i="0" u="none" strike="noStrike" cap="none">
              <a:solidFill>
                <a:schemeClr val="dk2"/>
              </a:solidFill>
              <a:latin typeface="Gill Sans"/>
              <a:ea typeface="Gill Sans"/>
              <a:cs typeface="Gill Sans"/>
              <a:sym typeface="Gill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9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829" name="Google Shape;829;p94"/>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1" i="0" u="none" strike="noStrike" cap="none">
                <a:solidFill>
                  <a:srgbClr val="606060"/>
                </a:solidFill>
                <a:latin typeface="Gill Sans"/>
                <a:ea typeface="Gill Sans"/>
                <a:cs typeface="Gill Sans"/>
                <a:sym typeface="Gill Sans"/>
              </a:rPr>
              <a:t>Get the data</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Checklist for Machine Learning Projects</a:t>
            </a:r>
            <a:endParaRPr sz="5000" b="0" i="0" u="none" strike="noStrike" cap="none">
              <a:solidFill>
                <a:srgbClr val="606060"/>
              </a:solidFill>
              <a:latin typeface="Gill Sans"/>
              <a:ea typeface="Gill Sans"/>
              <a:cs typeface="Gill Sans"/>
              <a:sym typeface="Gill Sans"/>
            </a:endParaRPr>
          </a:p>
        </p:txBody>
      </p:sp>
      <p:sp>
        <p:nvSpPr>
          <p:cNvPr id="122" name="Google Shape;122;p23"/>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Frame the problem and look at the big picture</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Get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the data to gain insights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Prepare the data for Machine Learning algorithms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Explore many different models and short-list the best ones</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Fine-tune model</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Present the solution</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AutoNum type="arabicPeriod"/>
            </a:pPr>
            <a:r>
              <a:rPr lang="en" sz="3000" b="0" i="0" u="none" strike="noStrike" cap="none">
                <a:solidFill>
                  <a:srgbClr val="606060"/>
                </a:solidFill>
                <a:latin typeface="Gill Sans"/>
                <a:ea typeface="Gill Sans"/>
                <a:cs typeface="Gill Sans"/>
                <a:sym typeface="Gill Sans"/>
              </a:rPr>
              <a:t>Launch, monitor, and maintain the system</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9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sp>
        <p:nvSpPr>
          <p:cNvPr id="835" name="Google Shape;835;p95"/>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import pandas as pd</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import os</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HOUSING_PATH = 'datasets/housing/'</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def load_housing_data(housing_path=HOUSING_PATH): </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    		csv_path = os.path.join(housing_path, "housing.csv") </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    		return pd.read_csv(csv_path)</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 = load_housing_data()</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housing.head()</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606060"/>
                </a:solidFill>
                <a:latin typeface="Consolas"/>
                <a:ea typeface="Consolas"/>
                <a:cs typeface="Consolas"/>
                <a:sym typeface="Consolas"/>
              </a:rPr>
              <a:t># Run this in notebook</a:t>
            </a:r>
            <a:endParaRPr sz="3000" b="1"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9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pic>
        <p:nvPicPr>
          <p:cNvPr id="841" name="Google Shape;841;p96"/>
          <p:cNvPicPr preferRelativeResize="0"/>
          <p:nvPr/>
        </p:nvPicPr>
        <p:blipFill rotWithShape="1">
          <a:blip r:embed="rId3">
            <a:alphaModFix/>
          </a:blip>
          <a:srcRect/>
          <a:stretch/>
        </p:blipFill>
        <p:spPr>
          <a:xfrm>
            <a:off x="199725" y="3402400"/>
            <a:ext cx="12419451" cy="2207900"/>
          </a:xfrm>
          <a:prstGeom prst="rect">
            <a:avLst/>
          </a:prstGeom>
          <a:noFill/>
          <a:ln>
            <a:noFill/>
          </a:ln>
        </p:spPr>
      </p:pic>
      <p:sp>
        <p:nvSpPr>
          <p:cNvPr id="842" name="Google Shape;842;p96"/>
          <p:cNvSpPr txBox="1"/>
          <p:nvPr/>
        </p:nvSpPr>
        <p:spPr>
          <a:xfrm>
            <a:off x="2812150" y="6909525"/>
            <a:ext cx="7380600" cy="1935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Check this in Notebook</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9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sp>
        <p:nvSpPr>
          <p:cNvPr id="848" name="Google Shape;848;p97"/>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Each row represents one district</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There are 10 attributes:</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longitude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latitude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housing_median_age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total_rooms</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total_bedrooms</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population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households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median_income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median_house_value</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15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ocean_proximity</a:t>
            </a:r>
            <a:endParaRPr sz="3000" b="0"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9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sp>
        <p:nvSpPr>
          <p:cNvPr id="860" name="Google Shape;860;p99"/>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Plot histogram</a:t>
            </a:r>
            <a:endParaRPr sz="3000" b="1"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457200" marR="0" lvl="0" indent="-419100" algn="l" rtl="0">
              <a:lnSpc>
                <a:spcPct val="20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Plot a histogram to get the feel of type of data we are dealing with</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20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We can plot histogram only for numerical attributes</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sp>
        <p:nvSpPr>
          <p:cNvPr id="866" name="Google Shape;866;p100"/>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Plot histogram</a:t>
            </a:r>
            <a:endParaRPr sz="3000" b="1"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%matplotlib inline</a:t>
            </a:r>
            <a:endParaRPr sz="3000" b="0" i="0" u="none" strike="noStrike" cap="none">
              <a:solidFill>
                <a:srgbClr val="60606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import matplotlib.pyplot as plt</a:t>
            </a:r>
            <a:endParaRPr sz="3000" b="0" i="0" u="none" strike="noStrike" cap="none">
              <a:solidFill>
                <a:srgbClr val="60606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housing.hist(bins=50, figsize=(20,15))</a:t>
            </a:r>
            <a:endParaRPr sz="3000" b="0" i="0" u="none" strike="noStrike" cap="none">
              <a:solidFill>
                <a:srgbClr val="606060"/>
              </a:solidFill>
              <a:latin typeface="Consolas"/>
              <a:ea typeface="Consolas"/>
              <a:cs typeface="Consolas"/>
              <a:sym typeface="Consolas"/>
            </a:endParaRPr>
          </a:p>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plt.show()</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0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Get the Data</a:t>
            </a:r>
            <a:endParaRPr sz="5000" b="0" i="0" u="none" strike="noStrike" cap="none">
              <a:solidFill>
                <a:srgbClr val="606060"/>
              </a:solidFill>
              <a:latin typeface="Gill Sans"/>
              <a:ea typeface="Gill Sans"/>
              <a:cs typeface="Gill Sans"/>
              <a:sym typeface="Gill Sans"/>
            </a:endParaRPr>
          </a:p>
        </p:txBody>
      </p:sp>
      <p:sp>
        <p:nvSpPr>
          <p:cNvPr id="872" name="Google Shape;872;p101"/>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Plot histogram</a:t>
            </a:r>
            <a:endParaRPr sz="3000" b="1" i="0" u="none" strike="noStrike" cap="none">
              <a:solidFill>
                <a:srgbClr val="606060"/>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r>
              <a:rPr lang="en" sz="4800" b="0" i="0" u="none" strike="noStrike" cap="none">
                <a:solidFill>
                  <a:srgbClr val="606060"/>
                </a:solidFill>
                <a:latin typeface="Gill Sans"/>
                <a:ea typeface="Gill Sans"/>
                <a:cs typeface="Gill Sans"/>
                <a:sym typeface="Gill Sans"/>
              </a:rPr>
              <a:t>Observations?</a:t>
            </a:r>
            <a:endParaRPr sz="48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Things to Note in Histogram - One</a:t>
            </a:r>
            <a:endParaRPr sz="5000" b="0" i="0" u="none" strike="noStrike" cap="none">
              <a:solidFill>
                <a:schemeClr val="dk1"/>
              </a:solidFill>
              <a:latin typeface="Gill Sans"/>
              <a:ea typeface="Gill Sans"/>
              <a:cs typeface="Gill Sans"/>
              <a:sym typeface="Gill Sans"/>
            </a:endParaRPr>
          </a:p>
        </p:txBody>
      </p:sp>
      <p:sp>
        <p:nvSpPr>
          <p:cNvPr id="878" name="Google Shape;878;p102"/>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15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15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p:txBody>
      </p:sp>
      <p:pic>
        <p:nvPicPr>
          <p:cNvPr id="879" name="Google Shape;879;p102"/>
          <p:cNvPicPr preferRelativeResize="0"/>
          <p:nvPr/>
        </p:nvPicPr>
        <p:blipFill rotWithShape="1">
          <a:blip r:embed="rId3">
            <a:alphaModFix/>
          </a:blip>
          <a:srcRect/>
          <a:stretch/>
        </p:blipFill>
        <p:spPr>
          <a:xfrm>
            <a:off x="2931263" y="3315550"/>
            <a:ext cx="7142375" cy="5292250"/>
          </a:xfrm>
          <a:prstGeom prst="rect">
            <a:avLst/>
          </a:prstGeom>
          <a:noFill/>
          <a:ln>
            <a:noFill/>
          </a:ln>
        </p:spPr>
      </p:pic>
      <p:sp>
        <p:nvSpPr>
          <p:cNvPr id="880" name="Google Shape;880;p102"/>
          <p:cNvSpPr/>
          <p:nvPr/>
        </p:nvSpPr>
        <p:spPr>
          <a:xfrm>
            <a:off x="3681600" y="7729600"/>
            <a:ext cx="1029600" cy="645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02"/>
          <p:cNvSpPr/>
          <p:nvPr/>
        </p:nvSpPr>
        <p:spPr>
          <a:xfrm>
            <a:off x="8335675" y="7729600"/>
            <a:ext cx="1029600" cy="645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02"/>
          <p:cNvSpPr txBox="1"/>
          <p:nvPr/>
        </p:nvSpPr>
        <p:spPr>
          <a:xfrm>
            <a:off x="507850" y="2024000"/>
            <a:ext cx="11988900" cy="820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Plot histogram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0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One</a:t>
            </a:r>
            <a:endParaRPr sz="5000" b="0" i="0" u="none" strike="noStrike" cap="none">
              <a:solidFill>
                <a:srgbClr val="606060"/>
              </a:solidFill>
              <a:latin typeface="Gill Sans"/>
              <a:ea typeface="Gill Sans"/>
              <a:cs typeface="Gill Sans"/>
              <a:sym typeface="Gill Sans"/>
            </a:endParaRPr>
          </a:p>
        </p:txBody>
      </p:sp>
      <p:sp>
        <p:nvSpPr>
          <p:cNvPr id="888" name="Google Shape;888;p103"/>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Data is Capped</a:t>
            </a: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The median income attribute does not look like it is expressed in US dollars (USD)</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 After checking with the team that collected the data, you are told that the data has been scaled and capped at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15 (actually 15.0001) for higher median incomes, and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At 0.5 (actually 0.4999) for lower median incomes</a:t>
            </a:r>
            <a:endParaRPr sz="3000" b="0" i="0" u="none" strike="noStrike" cap="none">
              <a:solidFill>
                <a:srgbClr val="606060"/>
              </a:solidFill>
              <a:latin typeface="Gill Sans"/>
              <a:ea typeface="Gill Sans"/>
              <a:cs typeface="Gill Sans"/>
              <a:sym typeface="Gill Sans"/>
            </a:endParaRPr>
          </a:p>
          <a:p>
            <a:pPr marL="457200" marR="0" lvl="0" indent="0" algn="l" rtl="0">
              <a:lnSpc>
                <a:spcPct val="15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dk1"/>
                </a:solidFill>
                <a:latin typeface="Gill Sans"/>
                <a:ea typeface="Gill Sans"/>
                <a:cs typeface="Gill Sans"/>
                <a:sym typeface="Gill Sans"/>
              </a:rPr>
              <a:t>Lesson: It is important to understand how your data was computed</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0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Two</a:t>
            </a:r>
            <a:endParaRPr sz="5000" b="0" i="0" u="none" strike="noStrike" cap="none">
              <a:solidFill>
                <a:srgbClr val="606060"/>
              </a:solidFill>
              <a:latin typeface="Gill Sans"/>
              <a:ea typeface="Gill Sans"/>
              <a:cs typeface="Gill Sans"/>
              <a:sym typeface="Gill Sans"/>
            </a:endParaRPr>
          </a:p>
        </p:txBody>
      </p:sp>
      <p:pic>
        <p:nvPicPr>
          <p:cNvPr id="894" name="Google Shape;894;p104"/>
          <p:cNvPicPr preferRelativeResize="0"/>
          <p:nvPr/>
        </p:nvPicPr>
        <p:blipFill rotWithShape="1">
          <a:blip r:embed="rId3">
            <a:alphaModFix/>
          </a:blip>
          <a:srcRect/>
          <a:stretch/>
        </p:blipFill>
        <p:spPr>
          <a:xfrm>
            <a:off x="507988" y="2756850"/>
            <a:ext cx="5990025" cy="4648400"/>
          </a:xfrm>
          <a:prstGeom prst="rect">
            <a:avLst/>
          </a:prstGeom>
          <a:noFill/>
          <a:ln>
            <a:noFill/>
          </a:ln>
        </p:spPr>
      </p:pic>
      <p:pic>
        <p:nvPicPr>
          <p:cNvPr id="895" name="Google Shape;895;p104"/>
          <p:cNvPicPr preferRelativeResize="0"/>
          <p:nvPr/>
        </p:nvPicPr>
        <p:blipFill rotWithShape="1">
          <a:blip r:embed="rId4">
            <a:alphaModFix/>
          </a:blip>
          <a:srcRect/>
          <a:stretch/>
        </p:blipFill>
        <p:spPr>
          <a:xfrm>
            <a:off x="6685325" y="2756850"/>
            <a:ext cx="6165854" cy="4648400"/>
          </a:xfrm>
          <a:prstGeom prst="rect">
            <a:avLst/>
          </a:prstGeom>
          <a:noFill/>
          <a:ln>
            <a:noFill/>
          </a:ln>
        </p:spPr>
      </p:pic>
      <p:sp>
        <p:nvSpPr>
          <p:cNvPr id="896" name="Google Shape;896;p104"/>
          <p:cNvSpPr/>
          <p:nvPr/>
        </p:nvSpPr>
        <p:spPr>
          <a:xfrm>
            <a:off x="5112350" y="6625725"/>
            <a:ext cx="1029600" cy="645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04"/>
          <p:cNvSpPr/>
          <p:nvPr/>
        </p:nvSpPr>
        <p:spPr>
          <a:xfrm>
            <a:off x="11467300" y="6625725"/>
            <a:ext cx="1029600" cy="6456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04"/>
          <p:cNvSpPr txBox="1"/>
          <p:nvPr/>
        </p:nvSpPr>
        <p:spPr>
          <a:xfrm>
            <a:off x="507850" y="2024000"/>
            <a:ext cx="11988900" cy="820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Plot histogram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0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Two</a:t>
            </a:r>
            <a:endParaRPr sz="5000" b="0" i="0" u="none" strike="noStrike" cap="none">
              <a:solidFill>
                <a:srgbClr val="606060"/>
              </a:solidFill>
              <a:latin typeface="Gill Sans"/>
              <a:ea typeface="Gill Sans"/>
              <a:cs typeface="Gill Sans"/>
              <a:sym typeface="Gill Sans"/>
            </a:endParaRPr>
          </a:p>
        </p:txBody>
      </p:sp>
      <p:sp>
        <p:nvSpPr>
          <p:cNvPr id="904" name="Google Shape;904;p105"/>
          <p:cNvSpPr/>
          <p:nvPr/>
        </p:nvSpPr>
        <p:spPr>
          <a:xfrm>
            <a:off x="508000" y="2198475"/>
            <a:ext cx="11988900" cy="66477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rgbClr val="606060"/>
                </a:solidFill>
                <a:latin typeface="Gill Sans"/>
                <a:ea typeface="Gill Sans"/>
                <a:cs typeface="Gill Sans"/>
                <a:sym typeface="Gill Sans"/>
              </a:rPr>
              <a:t>The following are also capped</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rgbClr val="606060"/>
                </a:solidFill>
                <a:latin typeface="Gill Sans"/>
                <a:ea typeface="Gill Sans"/>
                <a:cs typeface="Gill Sans"/>
                <a:sym typeface="Gill Sans"/>
              </a:rPr>
              <a:t>Median age - 50</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Median house value - 500, 000</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Machine Learning algorithms may learn that prices never go beyond that limit</a:t>
            </a:r>
            <a:endParaRPr sz="3000" b="0" i="0" u="none" strike="noStrike" cap="none">
              <a:solidFill>
                <a:srgbClr val="606060"/>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0" i="0" u="none" strike="noStrike" cap="none">
                <a:solidFill>
                  <a:srgbClr val="606060"/>
                </a:solidFill>
                <a:latin typeface="Gill Sans"/>
                <a:ea typeface="Gill Sans"/>
                <a:cs typeface="Gill Sans"/>
                <a:sym typeface="Gill Sans"/>
              </a:rPr>
              <a:t>Serious problem since median_house_value is the target attribute</a:t>
            </a:r>
            <a:endParaRPr sz="3600" b="0" i="0" u="none" strike="noStrike" cap="none">
              <a:solidFill>
                <a:srgbClr val="606060"/>
              </a:solidFill>
              <a:latin typeface="Gill Sans"/>
              <a:ea typeface="Gill Sans"/>
              <a:cs typeface="Gill Sans"/>
              <a:sym typeface="Gill Sans"/>
            </a:endParaRPr>
          </a:p>
        </p:txBody>
      </p:sp>
      <p:pic>
        <p:nvPicPr>
          <p:cNvPr id="905" name="Google Shape;905;p105"/>
          <p:cNvPicPr preferRelativeResize="0"/>
          <p:nvPr/>
        </p:nvPicPr>
        <p:blipFill rotWithShape="1">
          <a:blip r:embed="rId3">
            <a:alphaModFix/>
          </a:blip>
          <a:srcRect/>
          <a:stretch/>
        </p:blipFill>
        <p:spPr>
          <a:xfrm>
            <a:off x="5773938" y="7389150"/>
            <a:ext cx="1457025" cy="145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End-to-End Machine Learning Project</a:t>
            </a:r>
            <a:endParaRPr sz="5000" b="0" i="0" u="none" strike="noStrike" cap="none">
              <a:solidFill>
                <a:srgbClr val="606060"/>
              </a:solidFill>
              <a:latin typeface="Gill Sans"/>
              <a:ea typeface="Gill Sans"/>
              <a:cs typeface="Gill Sans"/>
              <a:sym typeface="Gill Sans"/>
            </a:endParaRPr>
          </a:p>
        </p:txBody>
      </p:sp>
      <p:sp>
        <p:nvSpPr>
          <p:cNvPr id="128" name="Google Shape;128;p24"/>
          <p:cNvSpPr/>
          <p:nvPr/>
        </p:nvSpPr>
        <p:spPr>
          <a:xfrm>
            <a:off x="508000" y="2198475"/>
            <a:ext cx="11988900" cy="63339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4800"/>
              <a:buFont typeface="Arial"/>
              <a:buNone/>
            </a:pPr>
            <a:r>
              <a:rPr lang="en" sz="4800" b="0" i="0" u="none" strike="noStrike" cap="none">
                <a:solidFill>
                  <a:srgbClr val="606060"/>
                </a:solidFill>
                <a:latin typeface="Gill Sans"/>
                <a:ea typeface="Gill Sans"/>
                <a:cs typeface="Gill Sans"/>
                <a:sym typeface="Gill Sans"/>
              </a:rPr>
              <a:t>Build a model of housing prices in California using the California census data</a:t>
            </a:r>
            <a:r>
              <a:rPr lang="en" sz="3400" b="0" i="0" u="none" strike="noStrike" cap="none">
                <a:solidFill>
                  <a:srgbClr val="606060"/>
                </a:solidFill>
                <a:latin typeface="Gill Sans"/>
                <a:ea typeface="Gill Sans"/>
                <a:cs typeface="Gill Sans"/>
                <a:sym typeface="Gill Sans"/>
              </a:rPr>
              <a:t>	</a:t>
            </a:r>
            <a:endParaRPr sz="34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0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Two</a:t>
            </a:r>
            <a:endParaRPr sz="5000" b="0" i="0" u="none" strike="noStrike" cap="none">
              <a:solidFill>
                <a:srgbClr val="606060"/>
              </a:solidFill>
              <a:latin typeface="Gill Sans"/>
              <a:ea typeface="Gill Sans"/>
              <a:cs typeface="Gill Sans"/>
              <a:sym typeface="Gill Sans"/>
            </a:endParaRPr>
          </a:p>
        </p:txBody>
      </p:sp>
      <p:sp>
        <p:nvSpPr>
          <p:cNvPr id="911" name="Google Shape;911;p10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How do we solve it?</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Check with the team if this is a problem or not</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If team says they need precise predictions even beyond $500,000 then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Collect proper labels for districts whose labels were capped</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OR</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Remove those labels from training as well as test dataset</a:t>
            </a: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Three</a:t>
            </a:r>
            <a:endParaRPr sz="5000" b="0" i="0" u="none" strike="noStrike" cap="none">
              <a:solidFill>
                <a:srgbClr val="606060"/>
              </a:solidFill>
              <a:latin typeface="Gill Sans"/>
              <a:ea typeface="Gill Sans"/>
              <a:cs typeface="Gill Sans"/>
              <a:sym typeface="Gill Sans"/>
            </a:endParaRPr>
          </a:p>
        </p:txBody>
      </p:sp>
      <p:pic>
        <p:nvPicPr>
          <p:cNvPr id="917" name="Google Shape;917;p107"/>
          <p:cNvPicPr preferRelativeResize="0"/>
          <p:nvPr/>
        </p:nvPicPr>
        <p:blipFill rotWithShape="1">
          <a:blip r:embed="rId3">
            <a:alphaModFix/>
          </a:blip>
          <a:srcRect/>
          <a:stretch/>
        </p:blipFill>
        <p:spPr>
          <a:xfrm>
            <a:off x="508000" y="2844451"/>
            <a:ext cx="5582413" cy="4333950"/>
          </a:xfrm>
          <a:prstGeom prst="rect">
            <a:avLst/>
          </a:prstGeom>
          <a:noFill/>
          <a:ln>
            <a:noFill/>
          </a:ln>
        </p:spPr>
      </p:pic>
      <p:pic>
        <p:nvPicPr>
          <p:cNvPr id="918" name="Google Shape;918;p107"/>
          <p:cNvPicPr preferRelativeResize="0"/>
          <p:nvPr/>
        </p:nvPicPr>
        <p:blipFill rotWithShape="1">
          <a:blip r:embed="rId4">
            <a:alphaModFix/>
          </a:blip>
          <a:srcRect/>
          <a:stretch/>
        </p:blipFill>
        <p:spPr>
          <a:xfrm>
            <a:off x="6664785" y="2844451"/>
            <a:ext cx="5832105" cy="4333950"/>
          </a:xfrm>
          <a:prstGeom prst="rect">
            <a:avLst/>
          </a:prstGeom>
          <a:noFill/>
          <a:ln>
            <a:noFill/>
          </a:ln>
        </p:spPr>
      </p:pic>
      <p:sp>
        <p:nvSpPr>
          <p:cNvPr id="919" name="Google Shape;919;p107"/>
          <p:cNvSpPr/>
          <p:nvPr/>
        </p:nvSpPr>
        <p:spPr>
          <a:xfrm>
            <a:off x="1901850" y="6089450"/>
            <a:ext cx="3524400" cy="13434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07"/>
          <p:cNvSpPr/>
          <p:nvPr/>
        </p:nvSpPr>
        <p:spPr>
          <a:xfrm>
            <a:off x="8492675" y="6089450"/>
            <a:ext cx="3524400" cy="13434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07"/>
          <p:cNvSpPr txBox="1"/>
          <p:nvPr/>
        </p:nvSpPr>
        <p:spPr>
          <a:xfrm>
            <a:off x="507850" y="2024000"/>
            <a:ext cx="11988900" cy="820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Plot histogram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0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Things to Note in Histogram - Three</a:t>
            </a:r>
            <a:endParaRPr sz="5000" b="0" i="0" u="none" strike="noStrike" cap="none">
              <a:solidFill>
                <a:srgbClr val="606060"/>
              </a:solidFill>
              <a:latin typeface="Gill Sans"/>
              <a:ea typeface="Gill Sans"/>
              <a:cs typeface="Gill Sans"/>
              <a:sym typeface="Gill Sans"/>
            </a:endParaRPr>
          </a:p>
        </p:txBody>
      </p:sp>
      <p:sp>
        <p:nvSpPr>
          <p:cNvPr id="927" name="Google Shape;927;p10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rgbClr val="606060"/>
                </a:solidFill>
                <a:latin typeface="Gill Sans"/>
                <a:ea typeface="Gill Sans"/>
                <a:cs typeface="Gill Sans"/>
                <a:sym typeface="Gill Sans"/>
              </a:rPr>
              <a:t>Tail heavy histograms</a:t>
            </a:r>
            <a:endParaRPr sz="3000" b="1" i="0" u="none" strike="noStrike" cap="none" dirty="0">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Many histograms are tail heavy (skewed)</a:t>
            </a:r>
            <a:endParaRPr sz="3000" b="0"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Harder for Machine Learning algorithms to detect patterns</a:t>
            </a:r>
            <a:endParaRPr sz="3000" b="0" i="0" u="none" strike="noStrike" cap="none" dirty="0">
              <a:solidFill>
                <a:srgbClr val="606060"/>
              </a:solidFill>
              <a:latin typeface="Gill Sans"/>
              <a:ea typeface="Gill Sans"/>
              <a:cs typeface="Gill Sans"/>
              <a:sym typeface="Gill Sans"/>
            </a:endParaRPr>
          </a:p>
          <a:p>
            <a:pPr marL="38100" marR="0" lvl="0" algn="l" rtl="0">
              <a:lnSpc>
                <a:spcPct val="150000"/>
              </a:lnSpc>
              <a:spcBef>
                <a:spcPts val="0"/>
              </a:spcBef>
              <a:spcAft>
                <a:spcPts val="0"/>
              </a:spcAft>
              <a:buClr>
                <a:srgbClr val="606060"/>
              </a:buClr>
              <a:buSzPts val="3000"/>
            </a:pPr>
            <a:endParaRPr sz="3000" b="1" i="0" u="none" strike="noStrike" cap="none" dirty="0">
              <a:solidFill>
                <a:srgbClr val="606060"/>
              </a:solidFill>
              <a:latin typeface="Gill Sans"/>
              <a:ea typeface="Gill Sans"/>
              <a:cs typeface="Gill Sans"/>
              <a:sym typeface="Gill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0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33" name="Google Shape;933;p10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Training and Test set</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We generally split the data into</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1" i="0" u="none" strike="noStrike" cap="none">
                <a:solidFill>
                  <a:srgbClr val="606060"/>
                </a:solidFill>
                <a:latin typeface="Gill Sans"/>
                <a:ea typeface="Gill Sans"/>
                <a:cs typeface="Gill Sans"/>
                <a:sym typeface="Gill Sans"/>
              </a:rPr>
              <a:t>Training set -</a:t>
            </a:r>
            <a:r>
              <a:rPr lang="en" sz="3000" b="0" i="0" u="none" strike="noStrike" cap="none">
                <a:solidFill>
                  <a:srgbClr val="606060"/>
                </a:solidFill>
                <a:latin typeface="Gill Sans"/>
                <a:ea typeface="Gill Sans"/>
                <a:cs typeface="Gill Sans"/>
                <a:sym typeface="Gill Sans"/>
              </a:rPr>
              <a:t> Contains 80% of the data</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1" i="0" u="none" strike="noStrike" cap="none">
                <a:solidFill>
                  <a:srgbClr val="606060"/>
                </a:solidFill>
                <a:latin typeface="Gill Sans"/>
                <a:ea typeface="Gill Sans"/>
                <a:cs typeface="Gill Sans"/>
                <a:sym typeface="Gill Sans"/>
              </a:rPr>
              <a:t>Test set -</a:t>
            </a:r>
            <a:r>
              <a:rPr lang="en" sz="3000" b="0" i="0" u="none" strike="noStrike" cap="none">
                <a:solidFill>
                  <a:srgbClr val="606060"/>
                </a:solidFill>
                <a:latin typeface="Gill Sans"/>
                <a:ea typeface="Gill Sans"/>
                <a:cs typeface="Gill Sans"/>
                <a:sym typeface="Gill Sans"/>
              </a:rPr>
              <a:t> Contains remaining 20% of the data</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We train the model on training set</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And evaluate the performance of the model on test set</a:t>
            </a: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39" name="Google Shape;939;p11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We’ve just seen the data and </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Still have to learn a lot more about it to decide which algorithm to use</a:t>
            </a:r>
            <a:endParaRPr sz="3000" b="0"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endParaRPr sz="48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1" i="0" u="none" strike="noStrike" cap="none">
                <a:solidFill>
                  <a:schemeClr val="dk1"/>
                </a:solidFill>
                <a:latin typeface="Gill Sans"/>
                <a:ea typeface="Gill Sans"/>
                <a:cs typeface="Gill Sans"/>
                <a:sym typeface="Gill Sans"/>
              </a:rPr>
              <a:t>Why create a test set right now? </a:t>
            </a:r>
            <a:endParaRPr sz="48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pic>
        <p:nvPicPr>
          <p:cNvPr id="3" name="Picture 2">
            <a:extLst>
              <a:ext uri="{FF2B5EF4-FFF2-40B4-BE49-F238E27FC236}">
                <a16:creationId xmlns:a16="http://schemas.microsoft.com/office/drawing/2014/main" id="{D0C05DDF-3485-D023-6778-310B0879D32A}"/>
              </a:ext>
            </a:extLst>
          </p:cNvPr>
          <p:cNvPicPr>
            <a:picLocks noChangeAspect="1"/>
          </p:cNvPicPr>
          <p:nvPr/>
        </p:nvPicPr>
        <p:blipFill>
          <a:blip r:embed="rId3"/>
          <a:srcRect b="5130"/>
          <a:stretch/>
        </p:blipFill>
        <p:spPr>
          <a:xfrm>
            <a:off x="0" y="74363"/>
            <a:ext cx="13004800" cy="5002963"/>
          </a:xfrm>
          <a:prstGeom prst="rect">
            <a:avLst/>
          </a:prstGeom>
        </p:spPr>
      </p:pic>
    </p:spTree>
    <p:extLst>
      <p:ext uri="{BB962C8B-B14F-4D97-AF65-F5344CB8AC3E}">
        <p14:creationId xmlns:p14="http://schemas.microsoft.com/office/powerpoint/2010/main" val="1714472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4" name="Picture 3">
            <a:extLst>
              <a:ext uri="{FF2B5EF4-FFF2-40B4-BE49-F238E27FC236}">
                <a16:creationId xmlns:a16="http://schemas.microsoft.com/office/drawing/2014/main" id="{AC4EC0B8-75AA-C2D6-B462-1CC0582FB1AB}"/>
              </a:ext>
            </a:extLst>
          </p:cNvPr>
          <p:cNvPicPr>
            <a:picLocks noChangeAspect="1"/>
          </p:cNvPicPr>
          <p:nvPr/>
        </p:nvPicPr>
        <p:blipFill>
          <a:blip r:embed="rId3"/>
          <a:stretch>
            <a:fillRect/>
          </a:stretch>
        </p:blipFill>
        <p:spPr>
          <a:xfrm>
            <a:off x="0" y="76483"/>
            <a:ext cx="13004800" cy="7338691"/>
          </a:xfrm>
          <a:prstGeom prst="rect">
            <a:avLst/>
          </a:prstGeom>
        </p:spPr>
      </p:pic>
    </p:spTree>
    <p:extLst>
      <p:ext uri="{BB962C8B-B14F-4D97-AF65-F5344CB8AC3E}">
        <p14:creationId xmlns:p14="http://schemas.microsoft.com/office/powerpoint/2010/main" val="610221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1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51" name="Google Shape;951;p11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In this project, we will use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Scikit-learn</a:t>
            </a:r>
            <a:r>
              <a:rPr lang="en" sz="3000" b="1" i="0" u="none" strike="noStrike" cap="none">
                <a:solidFill>
                  <a:srgbClr val="606060"/>
                </a:solidFill>
                <a:latin typeface="Gill Sans"/>
                <a:ea typeface="Gill Sans"/>
                <a:cs typeface="Gill Sans"/>
                <a:sym typeface="Gill Sans"/>
              </a:rPr>
              <a:t> </a:t>
            </a:r>
            <a:r>
              <a:rPr lang="en" sz="3000" b="1" i="0" u="none" strike="noStrike" cap="none">
                <a:solidFill>
                  <a:srgbClr val="606060"/>
                </a:solidFill>
                <a:latin typeface="Consolas"/>
                <a:ea typeface="Consolas"/>
                <a:cs typeface="Consolas"/>
                <a:sym typeface="Consolas"/>
              </a:rPr>
              <a:t>train_test_split()</a:t>
            </a:r>
            <a:r>
              <a:rPr lang="en" sz="3000" b="0" i="0" u="none" strike="noStrike" cap="none">
                <a:solidFill>
                  <a:srgbClr val="606060"/>
                </a:solidFill>
                <a:latin typeface="Consolas"/>
                <a:ea typeface="Consolas"/>
                <a:cs typeface="Consolas"/>
                <a:sym typeface="Consolas"/>
              </a:rPr>
              <a:t> </a:t>
            </a:r>
            <a:r>
              <a:rPr lang="en" sz="3000" b="0" i="0" u="none" strike="noStrike" cap="none">
                <a:solidFill>
                  <a:srgbClr val="606060"/>
                </a:solidFill>
                <a:latin typeface="Gill Sans"/>
                <a:ea typeface="Gill Sans"/>
                <a:cs typeface="Gill Sans"/>
                <a:sym typeface="Gill Sans"/>
              </a:rPr>
              <a:t>function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To create test set</a:t>
            </a:r>
            <a:endParaRPr sz="3000" b="0"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Over the next few slides, we will learn</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How to create our own function </a:t>
            </a:r>
            <a:endParaRPr sz="3000" b="0" i="0" u="none" strike="noStrike" cap="none">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a:solidFill>
                  <a:srgbClr val="606060"/>
                </a:solidFill>
                <a:latin typeface="Gill Sans"/>
                <a:ea typeface="Gill Sans"/>
                <a:cs typeface="Gill Sans"/>
                <a:sym typeface="Gill Sans"/>
              </a:rPr>
              <a:t>To create test set</a:t>
            </a: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1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rgbClr val="606060"/>
                </a:solidFill>
                <a:latin typeface="Gill Sans"/>
                <a:ea typeface="Gill Sans"/>
                <a:cs typeface="Gill Sans"/>
                <a:sym typeface="Gill Sans"/>
              </a:rPr>
              <a:t>Splitting Train and Test set</a:t>
            </a:r>
            <a:endParaRPr sz="3000" b="1" i="0" u="none" strike="noStrike" cap="none" dirty="0">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rgbClr val="606060"/>
                </a:solidFill>
                <a:latin typeface="Consolas"/>
                <a:ea typeface="Consolas"/>
                <a:cs typeface="Consolas"/>
                <a:sym typeface="Consolas"/>
              </a:rPr>
              <a:t>&gt;&gt;&gt; np.random.seed(42)</a:t>
            </a:r>
            <a:endParaRPr sz="3000" b="0" i="0" u="none" strike="noStrike" cap="none" dirty="0">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rgbClr val="606060"/>
                </a:solidFill>
                <a:latin typeface="Consolas"/>
                <a:ea typeface="Consolas"/>
                <a:cs typeface="Consolas"/>
                <a:sym typeface="Consolas"/>
              </a:rPr>
              <a:t>&gt;&gt;&gt; import numpy as np</a:t>
            </a:r>
            <a:endParaRPr sz="3000" b="0" i="0" u="none" strike="noStrike" cap="none" dirty="0">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rgbClr val="606060"/>
                </a:solidFill>
                <a:latin typeface="Consolas"/>
                <a:ea typeface="Consolas"/>
                <a:cs typeface="Consolas"/>
                <a:sym typeface="Consolas"/>
              </a:rPr>
              <a:t>def </a:t>
            </a:r>
            <a:r>
              <a:rPr lang="en" sz="3000" b="1" i="0" u="none" strike="noStrike" cap="none" dirty="0">
                <a:solidFill>
                  <a:srgbClr val="606060"/>
                </a:solidFill>
                <a:latin typeface="Consolas"/>
                <a:ea typeface="Consolas"/>
                <a:cs typeface="Consolas"/>
                <a:sym typeface="Consolas"/>
              </a:rPr>
              <a:t>split_train_test</a:t>
            </a:r>
            <a:r>
              <a:rPr lang="en" sz="3000" b="0" i="0" u="none" strike="noStrike" cap="none" dirty="0">
                <a:solidFill>
                  <a:srgbClr val="606060"/>
                </a:solidFill>
                <a:latin typeface="Consolas"/>
                <a:ea typeface="Consolas"/>
                <a:cs typeface="Consolas"/>
                <a:sym typeface="Consolas"/>
              </a:rPr>
              <a:t>(data, test_ratio):</a:t>
            </a:r>
            <a:endParaRPr sz="3000" b="0" i="0" u="none" strike="noStrike" cap="none" dirty="0">
              <a:solidFill>
                <a:srgbClr val="606060"/>
              </a:solidFill>
              <a:latin typeface="Consolas"/>
              <a:ea typeface="Consolas"/>
              <a:cs typeface="Consolas"/>
              <a:sym typeface="Consolas"/>
            </a:endParaRPr>
          </a:p>
          <a:p>
            <a:pPr marL="457200" marR="0" lvl="0" indent="0" algn="l" rtl="0">
              <a:lnSpc>
                <a:spcPct val="150000"/>
              </a:lnSpc>
              <a:spcBef>
                <a:spcPts val="0"/>
              </a:spcBef>
              <a:spcAft>
                <a:spcPts val="0"/>
              </a:spcAft>
              <a:buClr>
                <a:srgbClr val="000000"/>
              </a:buClr>
              <a:buSzPts val="3000"/>
              <a:buFont typeface="Arial"/>
              <a:buNone/>
            </a:pPr>
            <a:r>
              <a:rPr lang="en" sz="3000" b="0" i="0" u="none" strike="noStrike" cap="none" dirty="0">
                <a:solidFill>
                  <a:srgbClr val="606060"/>
                </a:solidFill>
                <a:latin typeface="Consolas"/>
                <a:ea typeface="Consolas"/>
                <a:cs typeface="Consolas"/>
                <a:sym typeface="Consolas"/>
              </a:rPr>
              <a:t>shuffled_indices = np.random.permutation(len(data)) test_set_size = int(len(data) * test_ratio) test_indices = shuffled_indices[:test_set_size] train_indices = shuffled_indices[test_set_size:]</a:t>
            </a:r>
            <a:endParaRPr sz="3000" b="0" i="0" u="none" strike="noStrike" cap="none" dirty="0">
              <a:solidFill>
                <a:srgbClr val="606060"/>
              </a:solidFill>
              <a:latin typeface="Consolas"/>
              <a:ea typeface="Consolas"/>
              <a:cs typeface="Consolas"/>
              <a:sym typeface="Consolas"/>
            </a:endParaRPr>
          </a:p>
          <a:p>
            <a:pPr marL="0" marR="0" lvl="0" indent="457200" algn="l" rtl="0">
              <a:lnSpc>
                <a:spcPct val="150000"/>
              </a:lnSpc>
              <a:spcBef>
                <a:spcPts val="0"/>
              </a:spcBef>
              <a:spcAft>
                <a:spcPts val="0"/>
              </a:spcAft>
              <a:buClr>
                <a:srgbClr val="000000"/>
              </a:buClr>
              <a:buSzPts val="3000"/>
              <a:buFont typeface="Arial"/>
              <a:buNone/>
            </a:pPr>
            <a:r>
              <a:rPr lang="en" sz="3000" b="0" i="0" u="none" strike="noStrike" cap="none" dirty="0">
                <a:solidFill>
                  <a:srgbClr val="606060"/>
                </a:solidFill>
                <a:latin typeface="Consolas"/>
                <a:ea typeface="Consolas"/>
                <a:cs typeface="Consolas"/>
                <a:sym typeface="Consolas"/>
              </a:rPr>
              <a:t>return </a:t>
            </a:r>
            <a:r>
              <a:rPr lang="en" sz="2800" b="0" i="0" u="none" strike="noStrike" cap="none" dirty="0">
                <a:solidFill>
                  <a:srgbClr val="606060"/>
                </a:solidFill>
                <a:latin typeface="Consolas"/>
                <a:ea typeface="Consolas"/>
                <a:cs typeface="Consolas"/>
                <a:sym typeface="Consolas"/>
              </a:rPr>
              <a:t>data.iloc[train_indices], data.iloc[test_indices]</a:t>
            </a:r>
            <a:endParaRPr sz="2800" b="0" i="0" u="none" strike="noStrike" cap="none" dirty="0">
              <a:solidFill>
                <a:srgbClr val="606060"/>
              </a:solidFill>
              <a:latin typeface="Gill Sans"/>
              <a:ea typeface="Gill Sans"/>
              <a:cs typeface="Gill Sans"/>
              <a:sym typeface="Gill Sans"/>
            </a:endParaRPr>
          </a:p>
        </p:txBody>
      </p:sp>
      <p:sp>
        <p:nvSpPr>
          <p:cNvPr id="957" name="Google Shape;957;p11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1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63" name="Google Shape;963;p11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Splitting Train and Test set</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Remember to pass a seed to </a:t>
            </a:r>
            <a:r>
              <a:rPr lang="en" sz="3000" b="0" i="0" u="none" strike="noStrike" cap="none">
                <a:solidFill>
                  <a:schemeClr val="dk1"/>
                </a:solidFill>
                <a:latin typeface="Consolas"/>
                <a:ea typeface="Consolas"/>
                <a:cs typeface="Consolas"/>
                <a:sym typeface="Consolas"/>
              </a:rPr>
              <a:t>np.random.permutation</a:t>
            </a:r>
            <a:r>
              <a:rPr lang="en" sz="3000" b="0" i="0" u="none" strike="noStrike" cap="none">
                <a:solidFill>
                  <a:schemeClr val="dk1"/>
                </a:solidFill>
                <a:latin typeface="Gill Sans"/>
                <a:ea typeface="Gill Sans"/>
                <a:cs typeface="Gill Sans"/>
                <a:sym typeface="Gill Sans"/>
              </a:rPr>
              <a:t> always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Seed is important because we want our model</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be trained and evaluated on same train and test set every time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Else on every run of </a:t>
            </a:r>
            <a:r>
              <a:rPr lang="en" sz="3000" b="1" i="0" u="none" strike="noStrike" cap="none">
                <a:solidFill>
                  <a:schemeClr val="dk1"/>
                </a:solidFill>
                <a:latin typeface="Consolas"/>
                <a:ea typeface="Consolas"/>
                <a:cs typeface="Consolas"/>
                <a:sym typeface="Consolas"/>
              </a:rPr>
              <a:t>split_train_test </a:t>
            </a:r>
            <a:r>
              <a:rPr lang="en" sz="3000" b="0" i="0" u="none" strike="noStrike" cap="none">
                <a:solidFill>
                  <a:schemeClr val="dk1"/>
                </a:solidFill>
                <a:latin typeface="Gill Sans"/>
                <a:ea typeface="Gill Sans"/>
                <a:cs typeface="Gill Sans"/>
                <a:sym typeface="Gill Sans"/>
              </a:rPr>
              <a:t>function</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Train and test set will be different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Over time our machine learning model may see the whole dataset during training</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Which we should to avoid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End-to-End Machine Learning Project</a:t>
            </a:r>
            <a:endParaRPr sz="5000" b="0" i="0" u="none" strike="noStrike" cap="none">
              <a:solidFill>
                <a:srgbClr val="606060"/>
              </a:solidFill>
              <a:latin typeface="Gill Sans"/>
              <a:ea typeface="Gill Sans"/>
              <a:cs typeface="Gill Sans"/>
              <a:sym typeface="Gill Sans"/>
            </a:endParaRPr>
          </a:p>
        </p:txBody>
      </p:sp>
      <p:sp>
        <p:nvSpPr>
          <p:cNvPr id="134" name="Google Shape;134;p25"/>
          <p:cNvSpPr/>
          <p:nvPr/>
        </p:nvSpPr>
        <p:spPr>
          <a:xfrm>
            <a:off x="508000" y="1588175"/>
            <a:ext cx="11988900" cy="7584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Dataset is based on data from the 1990 California census</a:t>
            </a:r>
            <a:endParaRPr sz="3000" b="0" i="0" u="none" strike="noStrike" cap="none">
              <a:solidFill>
                <a:srgbClr val="606060"/>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Gill Sans"/>
                <a:ea typeface="Gill Sans"/>
                <a:cs typeface="Gill Sans"/>
                <a:sym typeface="Gill Sans"/>
              </a:rPr>
              <a:t>Circle Size: Population, Price: Blue to Red</a:t>
            </a:r>
            <a:endParaRPr sz="3000" b="0" i="0" u="none" strike="noStrike" cap="none">
              <a:solidFill>
                <a:srgbClr val="60606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rgbClr val="606060"/>
              </a:solidFill>
              <a:latin typeface="Gill Sans"/>
              <a:ea typeface="Gill Sans"/>
              <a:cs typeface="Gill Sans"/>
              <a:sym typeface="Gill Sans"/>
            </a:endParaRPr>
          </a:p>
        </p:txBody>
      </p:sp>
      <p:pic>
        <p:nvPicPr>
          <p:cNvPr id="135" name="Google Shape;135;p25"/>
          <p:cNvPicPr preferRelativeResize="0"/>
          <p:nvPr/>
        </p:nvPicPr>
        <p:blipFill rotWithShape="1">
          <a:blip r:embed="rId3">
            <a:alphaModFix/>
          </a:blip>
          <a:srcRect/>
          <a:stretch/>
        </p:blipFill>
        <p:spPr>
          <a:xfrm>
            <a:off x="2323525" y="1783275"/>
            <a:ext cx="8357749" cy="61870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11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69" name="Google Shape;969;p115"/>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Splitting Train and Test set - Seed</a:t>
            </a:r>
            <a:endParaRPr sz="3000" b="0" i="0" u="none" strike="noStrike" cap="none">
              <a:solidFill>
                <a:schemeClr val="dk1"/>
              </a:solidFill>
              <a:latin typeface="Gill Sans"/>
              <a:ea typeface="Gill Sans"/>
              <a:cs typeface="Gill Sans"/>
              <a:sym typeface="Gill Sans"/>
            </a:endParaRPr>
          </a:p>
          <a:p>
            <a:pPr marL="45720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Seed can be any number</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Remember to pass same seed every time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To make sure same rows goes to train and test set </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Everytime we run </a:t>
            </a:r>
            <a:r>
              <a:rPr lang="en" sz="3000" b="1" i="0" u="none" strike="noStrike" cap="none">
                <a:solidFill>
                  <a:schemeClr val="dk1"/>
                </a:solidFill>
                <a:latin typeface="Consolas"/>
                <a:ea typeface="Consolas"/>
                <a:cs typeface="Consolas"/>
                <a:sym typeface="Consolas"/>
              </a:rPr>
              <a:t>split_train_test </a:t>
            </a:r>
            <a:r>
              <a:rPr lang="en" sz="3000" b="0" i="0" u="none" strike="noStrike" cap="none">
                <a:solidFill>
                  <a:schemeClr val="dk1"/>
                </a:solidFill>
                <a:latin typeface="Gill Sans"/>
                <a:ea typeface="Gill Sans"/>
                <a:cs typeface="Gill Sans"/>
                <a:sym typeface="Gill Sans"/>
              </a:rPr>
              <a:t>function</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1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975" name="Google Shape;975;p11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Let’s run </a:t>
            </a:r>
            <a:r>
              <a:rPr lang="en" sz="3000" b="1" i="0" u="none" strike="noStrike" cap="none">
                <a:solidFill>
                  <a:schemeClr val="dk1"/>
                </a:solidFill>
                <a:latin typeface="Consolas"/>
                <a:ea typeface="Consolas"/>
                <a:cs typeface="Consolas"/>
                <a:sym typeface="Consolas"/>
              </a:rPr>
              <a:t>split_train_test</a:t>
            </a:r>
            <a:r>
              <a:rPr lang="en" sz="3000" b="1" i="0" u="none" strike="noStrike" cap="none">
                <a:solidFill>
                  <a:schemeClr val="dk1"/>
                </a:solidFill>
                <a:latin typeface="Gill Sans"/>
                <a:ea typeface="Gill Sans"/>
                <a:cs typeface="Gill Sans"/>
                <a:sym typeface="Gill Sans"/>
              </a:rPr>
              <a:t> in notebook</a:t>
            </a:r>
            <a:r>
              <a:rPr lang="en" sz="3000" b="1" i="0" u="none" strike="noStrike" cap="none">
                <a:solidFill>
                  <a:srgbClr val="606060"/>
                </a:solidFill>
                <a:latin typeface="Gill Sans"/>
                <a:ea typeface="Gill Sans"/>
                <a:cs typeface="Gill Sans"/>
                <a:sym typeface="Gill Sans"/>
              </a:rPr>
              <a:t> </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train_set, test_set = split_train_test(housing, 0.2)</a:t>
            </a:r>
            <a:endParaRPr sz="3000" b="0" i="0" u="none" strike="noStrike" cap="none">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print(len(train_set), "train +", len(test_set), "test")</a:t>
            </a:r>
            <a:endParaRPr sz="3000" b="0" i="0" u="none" strike="noStrike" cap="none">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Gill Sans"/>
                <a:ea typeface="Gill Sans"/>
                <a:cs typeface="Gill Sans"/>
                <a:sym typeface="Gill Sans"/>
              </a:rPr>
              <a:t>Output -</a:t>
            </a: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rgbClr val="606060"/>
                </a:solidFill>
                <a:latin typeface="Consolas"/>
                <a:ea typeface="Consolas"/>
                <a:cs typeface="Consolas"/>
                <a:sym typeface="Consolas"/>
              </a:rPr>
              <a:t>16512 train + 4128 test</a:t>
            </a:r>
            <a:endParaRPr sz="3000" b="0" i="0" u="none" strike="noStrike" cap="none">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47" name="Google Shape;1047;p12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dirty="0">
                <a:solidFill>
                  <a:srgbClr val="606060"/>
                </a:solidFill>
                <a:latin typeface="Gill Sans"/>
                <a:ea typeface="Gill Sans"/>
                <a:cs typeface="Gill Sans"/>
                <a:sym typeface="Gill Sans"/>
              </a:rPr>
              <a:t>Using Scikit-learn for the same</a:t>
            </a:r>
            <a:endParaRPr sz="3000" b="1" i="0" u="none" strike="noStrike" cap="none" dirty="0">
              <a:solidFill>
                <a:srgbClr val="606060"/>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dirty="0">
              <a:solidFill>
                <a:srgbClr val="606060"/>
              </a:solidFill>
              <a:latin typeface="Gill Sans"/>
              <a:ea typeface="Gill Sans"/>
              <a:cs typeface="Gill Sans"/>
              <a:sym typeface="Gill Sans"/>
            </a:endParaRPr>
          </a:p>
          <a:p>
            <a:pPr marL="457200" marR="0" lvl="0"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Sklearn provides </a:t>
            </a:r>
            <a:r>
              <a:rPr lang="en" sz="3000" b="1" i="0" u="none" strike="noStrike" cap="none" dirty="0">
                <a:solidFill>
                  <a:srgbClr val="606060"/>
                </a:solidFill>
                <a:latin typeface="Gill Sans"/>
                <a:ea typeface="Gill Sans"/>
                <a:cs typeface="Gill Sans"/>
                <a:sym typeface="Gill Sans"/>
              </a:rPr>
              <a:t>train_test_split </a:t>
            </a:r>
            <a:r>
              <a:rPr lang="en" sz="3000" b="0" i="0" u="none" strike="noStrike" cap="none" dirty="0">
                <a:solidFill>
                  <a:srgbClr val="606060"/>
                </a:solidFill>
                <a:latin typeface="Gill Sans"/>
                <a:ea typeface="Gill Sans"/>
                <a:cs typeface="Gill Sans"/>
                <a:sym typeface="Gill Sans"/>
              </a:rPr>
              <a:t>function </a:t>
            </a:r>
            <a:endParaRPr sz="3000" b="0" i="0" u="none" strike="noStrike" cap="none" dirty="0">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Same as </a:t>
            </a:r>
            <a:r>
              <a:rPr lang="en" sz="3000" b="1" i="0" u="none" strike="noStrike" cap="none" dirty="0">
                <a:solidFill>
                  <a:srgbClr val="606060"/>
                </a:solidFill>
                <a:latin typeface="Gill Sans"/>
                <a:ea typeface="Gill Sans"/>
                <a:cs typeface="Gill Sans"/>
                <a:sym typeface="Gill Sans"/>
              </a:rPr>
              <a:t>split_train_test</a:t>
            </a:r>
            <a:r>
              <a:rPr lang="en" sz="3000" b="0" i="0" u="none" strike="noStrike" cap="none" dirty="0">
                <a:solidFill>
                  <a:srgbClr val="606060"/>
                </a:solidFill>
                <a:latin typeface="Gill Sans"/>
                <a:ea typeface="Gill Sans"/>
                <a:cs typeface="Gill Sans"/>
                <a:sym typeface="Gill Sans"/>
              </a:rPr>
              <a:t> defined earlier with two more features</a:t>
            </a:r>
            <a:endParaRPr sz="3000" b="0" i="0" u="none" strike="noStrike" cap="none" dirty="0">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There is random_state parameter which sets the random generator seed</a:t>
            </a:r>
            <a:endParaRPr sz="3000" b="0" i="0" u="none" strike="noStrike" cap="none" dirty="0">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0" i="0" u="none" strike="noStrike" cap="none" dirty="0">
                <a:solidFill>
                  <a:srgbClr val="606060"/>
                </a:solidFill>
                <a:latin typeface="Gill Sans"/>
                <a:ea typeface="Gill Sans"/>
                <a:cs typeface="Gill Sans"/>
                <a:sym typeface="Gill Sans"/>
              </a:rPr>
              <a:t>We can pass it on a multiple datasets with an identical number of rows</a:t>
            </a:r>
            <a:endParaRPr sz="3000" b="0" i="0" u="none" strike="noStrike" cap="none" dirty="0">
              <a:solidFill>
                <a:srgbClr val="606060"/>
              </a:solidFill>
              <a:latin typeface="Gill Sans"/>
              <a:ea typeface="Gill Sans"/>
              <a:cs typeface="Gill Sans"/>
              <a:sym typeface="Gill Sans"/>
            </a:endParaRPr>
          </a:p>
          <a:p>
            <a:pPr marL="914400" marR="0" lvl="1" indent="-419100" algn="l" rtl="0">
              <a:lnSpc>
                <a:spcPct val="150000"/>
              </a:lnSpc>
              <a:spcBef>
                <a:spcPts val="0"/>
              </a:spcBef>
              <a:spcAft>
                <a:spcPts val="0"/>
              </a:spcAft>
              <a:buClr>
                <a:srgbClr val="606060"/>
              </a:buClr>
              <a:buSzPts val="3000"/>
              <a:buFont typeface="Gill Sans"/>
              <a:buChar char="○"/>
            </a:pPr>
            <a:r>
              <a:rPr lang="en" sz="3000" b="1" i="0" u="none" strike="noStrike" cap="none" dirty="0">
                <a:solidFill>
                  <a:schemeClr val="dk1"/>
                </a:solidFill>
                <a:latin typeface="Gill Sans"/>
                <a:ea typeface="Gill Sans"/>
                <a:cs typeface="Gill Sans"/>
                <a:sym typeface="Gill Sans"/>
              </a:rPr>
              <a:t>split_train_test </a:t>
            </a:r>
            <a:r>
              <a:rPr lang="en" sz="3000" b="0" i="0" u="none" strike="noStrike" cap="none" dirty="0">
                <a:solidFill>
                  <a:schemeClr val="dk1"/>
                </a:solidFill>
                <a:latin typeface="Gill Sans"/>
                <a:ea typeface="Gill Sans"/>
                <a:cs typeface="Gill Sans"/>
                <a:sym typeface="Gill Sans"/>
              </a:rPr>
              <a:t>splits them on the same indices</a:t>
            </a:r>
            <a:endParaRPr sz="3000" b="0"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2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53" name="Google Shape;1053;p12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Using Scikit-learn for the same</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from sklearn.model_selection import train_test_split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train_set, test_set = </a:t>
            </a:r>
            <a:r>
              <a:rPr lang="en" sz="3000" b="1" i="0" u="none" strike="noStrike" cap="none">
                <a:solidFill>
                  <a:schemeClr val="dk1"/>
                </a:solidFill>
                <a:latin typeface="Consolas"/>
                <a:ea typeface="Consolas"/>
                <a:cs typeface="Consolas"/>
                <a:sym typeface="Consolas"/>
              </a:rPr>
              <a:t>train_test_split</a:t>
            </a:r>
            <a:r>
              <a:rPr lang="en" sz="3000" b="0" i="0" u="none" strike="noStrike" cap="none">
                <a:solidFill>
                  <a:schemeClr val="dk1"/>
                </a:solidFill>
                <a:latin typeface="Consolas"/>
                <a:ea typeface="Consolas"/>
                <a:cs typeface="Consolas"/>
                <a:sym typeface="Consolas"/>
              </a:rPr>
              <a:t>(housing, test_size=0.2, random_state=42)</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Consolas"/>
                <a:ea typeface="Consolas"/>
                <a:cs typeface="Consolas"/>
                <a:sym typeface="Consolas"/>
              </a:rPr>
              <a:t>Run it in notebook</a:t>
            </a:r>
            <a:endParaRPr sz="3000" b="1" i="0" u="none" strike="noStrike" cap="none">
              <a:solidFill>
                <a:schemeClr val="dk1"/>
              </a:solidFill>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3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59" name="Google Shape;1059;p13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Sampling Bias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Till now, we have considered pure </a:t>
            </a:r>
            <a:r>
              <a:rPr lang="en" sz="3000" b="1" i="0" u="none" strike="noStrike" cap="none">
                <a:solidFill>
                  <a:schemeClr val="dk1"/>
                </a:solidFill>
                <a:latin typeface="Gill Sans"/>
                <a:ea typeface="Gill Sans"/>
                <a:cs typeface="Gill Sans"/>
                <a:sym typeface="Gill Sans"/>
              </a:rPr>
              <a:t>random sampling methods</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1" i="0" u="none" strike="noStrike" cap="none">
                <a:solidFill>
                  <a:schemeClr val="dk1"/>
                </a:solidFill>
                <a:latin typeface="Gill Sans"/>
                <a:ea typeface="Gill Sans"/>
                <a:cs typeface="Gill Sans"/>
                <a:sym typeface="Gill Sans"/>
              </a:rPr>
              <a:t>Random sampling methods </a:t>
            </a:r>
            <a:r>
              <a:rPr lang="en" sz="3000" b="0" i="0" u="none" strike="noStrike" cap="none">
                <a:solidFill>
                  <a:schemeClr val="dk1"/>
                </a:solidFill>
                <a:latin typeface="Gill Sans"/>
                <a:ea typeface="Gill Sans"/>
                <a:cs typeface="Gill Sans"/>
                <a:sym typeface="Gill Sans"/>
              </a:rPr>
              <a:t>work fine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If dataset is large enough</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Else we are at risk of introducing significant </a:t>
            </a:r>
            <a:r>
              <a:rPr lang="en" sz="3000" b="1" i="0" u="none" strike="noStrike" cap="none">
                <a:solidFill>
                  <a:schemeClr val="dk1"/>
                </a:solidFill>
                <a:latin typeface="Gill Sans"/>
                <a:ea typeface="Gill Sans"/>
                <a:cs typeface="Gill Sans"/>
                <a:sym typeface="Gill Sans"/>
              </a:rPr>
              <a:t>sampling bias</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3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65" name="Google Shape;1065;p13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Sampling Bias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say a survey company in US decides to call 1,000 people to ask them few questions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1" i="0" u="none" strike="noStrike" cap="none">
                <a:solidFill>
                  <a:schemeClr val="dk1"/>
                </a:solidFill>
                <a:latin typeface="Gill Sans"/>
                <a:ea typeface="Gill Sans"/>
                <a:cs typeface="Gill Sans"/>
                <a:sym typeface="Gill Sans"/>
              </a:rPr>
              <a:t>What is the best approach to pick 1,000 people?</a:t>
            </a:r>
            <a:endParaRPr sz="3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3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71" name="Google Shape;1071;p13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Sampling Bias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say a survey company in US decides to call 1,000 people to ask them few questions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600"/>
              <a:buFont typeface="Arial"/>
              <a:buNone/>
            </a:pPr>
            <a:r>
              <a:rPr lang="en" sz="3600" b="1" i="0" u="none" strike="noStrike" cap="none">
                <a:solidFill>
                  <a:schemeClr val="dk1"/>
                </a:solidFill>
                <a:latin typeface="Gill Sans"/>
                <a:ea typeface="Gill Sans"/>
                <a:cs typeface="Gill Sans"/>
                <a:sym typeface="Gill Sans"/>
              </a:rPr>
              <a:t>We can not just pick 1,000 people randomly</a:t>
            </a:r>
            <a:endParaRPr sz="36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3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077" name="Google Shape;1077;p13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Sampling Bias - Important Point</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Samples must be representative of the whole population</a:t>
            </a:r>
            <a:endParaRPr sz="48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81"/>
        <p:cNvGrpSpPr/>
        <p:nvPr/>
      </p:nvGrpSpPr>
      <p:grpSpPr>
        <a:xfrm>
          <a:off x="0" y="0"/>
          <a:ext cx="0" cy="0"/>
          <a:chOff x="0" y="0"/>
          <a:chExt cx="0" cy="0"/>
        </a:xfrm>
      </p:grpSpPr>
      <p:sp>
        <p:nvSpPr>
          <p:cNvPr id="1082" name="Google Shape;1082;p134"/>
          <p:cNvSpPr txBox="1">
            <a:spLocks noGrp="1"/>
          </p:cNvSpPr>
          <p:nvPr>
            <p:ph type="title"/>
          </p:nvPr>
        </p:nvSpPr>
        <p:spPr>
          <a:xfrm>
            <a:off x="508000" y="431800"/>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SzPts val="1400"/>
              <a:buNone/>
            </a:pPr>
            <a:r>
              <a:rPr lang="en" sz="5000" b="0" i="0" u="none" strike="noStrike" cap="none">
                <a:solidFill>
                  <a:srgbClr val="606060"/>
                </a:solidFill>
                <a:latin typeface="Gill Sans"/>
                <a:ea typeface="Gill Sans"/>
                <a:cs typeface="Gill Sans"/>
                <a:sym typeface="Gill Sans"/>
              </a:rPr>
              <a:t>SAMPLING BIAS</a:t>
            </a:r>
            <a:endParaRPr sz="5000"/>
          </a:p>
        </p:txBody>
      </p:sp>
      <p:sp>
        <p:nvSpPr>
          <p:cNvPr id="1083" name="Google Shape;1083;p134"/>
          <p:cNvSpPr/>
          <p:nvPr/>
        </p:nvSpPr>
        <p:spPr>
          <a:xfrm>
            <a:off x="51693" y="2040016"/>
            <a:ext cx="5764800" cy="2216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1" i="0" u="none" strike="noStrike" cap="none">
                <a:solidFill>
                  <a:srgbClr val="606060"/>
                </a:solidFill>
                <a:latin typeface="Gill Sans"/>
                <a:ea typeface="Gill Sans"/>
                <a:cs typeface="Gill Sans"/>
                <a:sym typeface="Gill Sans"/>
              </a:rPr>
              <a:t>Convenience sample</a:t>
            </a:r>
            <a:endParaRPr sz="3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Individuals who are easily accessible are more likely to be included in the sample</a:t>
            </a:r>
            <a:endParaRPr sz="3400" b="0" i="0" u="none" strike="noStrike" cap="none">
              <a:solidFill>
                <a:srgbClr val="000000"/>
              </a:solidFill>
              <a:latin typeface="Arial"/>
              <a:ea typeface="Arial"/>
              <a:cs typeface="Arial"/>
              <a:sym typeface="Arial"/>
            </a:endParaRPr>
          </a:p>
        </p:txBody>
      </p:sp>
      <p:sp>
        <p:nvSpPr>
          <p:cNvPr id="1084" name="Google Shape;1084;p134"/>
          <p:cNvSpPr/>
          <p:nvPr/>
        </p:nvSpPr>
        <p:spPr>
          <a:xfrm>
            <a:off x="82674" y="5159373"/>
            <a:ext cx="8121000" cy="2736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1" i="0" u="none" strike="noStrike" cap="none">
                <a:solidFill>
                  <a:srgbClr val="606060"/>
                </a:solidFill>
                <a:latin typeface="Gill Sans"/>
                <a:ea typeface="Gill Sans"/>
                <a:cs typeface="Gill Sans"/>
                <a:sym typeface="Gill Sans"/>
              </a:rPr>
              <a:t>Non-response</a:t>
            </a:r>
            <a:endParaRPr sz="3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If only a (non-random) fraction of the randomly sampled people respond to a survey such that the sample is no longer representative of the population</a:t>
            </a:r>
            <a:endParaRPr sz="3400" b="0" i="0" u="none" strike="noStrike" cap="none">
              <a:solidFill>
                <a:srgbClr val="000000"/>
              </a:solidFill>
              <a:latin typeface="Arial"/>
              <a:ea typeface="Arial"/>
              <a:cs typeface="Arial"/>
              <a:sym typeface="Arial"/>
            </a:endParaRPr>
          </a:p>
        </p:txBody>
      </p:sp>
      <p:sp>
        <p:nvSpPr>
          <p:cNvPr id="1085" name="Google Shape;1085;p134"/>
          <p:cNvSpPr/>
          <p:nvPr/>
        </p:nvSpPr>
        <p:spPr>
          <a:xfrm>
            <a:off x="6036096" y="2286000"/>
            <a:ext cx="6714600" cy="16956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400"/>
              <a:buFont typeface="Arial"/>
              <a:buNone/>
            </a:pPr>
            <a:r>
              <a:rPr lang="en" sz="3400" b="1" i="0" u="none" strike="noStrike" cap="none">
                <a:solidFill>
                  <a:srgbClr val="606060"/>
                </a:solidFill>
                <a:latin typeface="Gill Sans"/>
                <a:ea typeface="Gill Sans"/>
                <a:cs typeface="Gill Sans"/>
                <a:sym typeface="Gill Sans"/>
              </a:rPr>
              <a:t>Voluntary response</a:t>
            </a:r>
            <a:endParaRPr sz="34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Occurs when the sample have strong opinions on the issue</a:t>
            </a:r>
            <a:endParaRPr sz="3400" b="0" i="0" u="none" strike="noStrike" cap="none">
              <a:solidFill>
                <a:srgbClr val="000000"/>
              </a:solidFill>
              <a:latin typeface="Arial"/>
              <a:ea typeface="Arial"/>
              <a:cs typeface="Arial"/>
              <a:sym typeface="Arial"/>
            </a:endParaRPr>
          </a:p>
        </p:txBody>
      </p:sp>
      <p:grpSp>
        <p:nvGrpSpPr>
          <p:cNvPr id="1086" name="Google Shape;1086;p134"/>
          <p:cNvGrpSpPr/>
          <p:nvPr/>
        </p:nvGrpSpPr>
        <p:grpSpPr>
          <a:xfrm>
            <a:off x="8507734" y="4667248"/>
            <a:ext cx="4102200" cy="2222400"/>
            <a:chOff x="-127000" y="-88900"/>
            <a:chExt cx="4102200" cy="2222400"/>
          </a:xfrm>
        </p:grpSpPr>
        <p:pic>
          <p:nvPicPr>
            <p:cNvPr id="1087" name="Google Shape;1087;p134"/>
            <p:cNvPicPr preferRelativeResize="0"/>
            <p:nvPr/>
          </p:nvPicPr>
          <p:blipFill rotWithShape="1">
            <a:blip r:embed="rId3">
              <a:alphaModFix/>
            </a:blip>
            <a:srcRect/>
            <a:stretch/>
          </p:blipFill>
          <p:spPr>
            <a:xfrm>
              <a:off x="0" y="0"/>
              <a:ext cx="3848100" cy="1892400"/>
            </a:xfrm>
            <a:prstGeom prst="rect">
              <a:avLst/>
            </a:prstGeom>
            <a:noFill/>
            <a:ln>
              <a:noFill/>
            </a:ln>
          </p:spPr>
        </p:pic>
        <p:pic>
          <p:nvPicPr>
            <p:cNvPr id="1088" name="Google Shape;1088;p134"/>
            <p:cNvPicPr preferRelativeResize="0"/>
            <p:nvPr/>
          </p:nvPicPr>
          <p:blipFill rotWithShape="1">
            <a:blip r:embed="rId4">
              <a:alphaModFix/>
            </a:blip>
            <a:srcRect/>
            <a:stretch/>
          </p:blipFill>
          <p:spPr>
            <a:xfrm>
              <a:off x="-127000" y="-88900"/>
              <a:ext cx="4102200" cy="2222400"/>
            </a:xfrm>
            <a:prstGeom prst="rect">
              <a:avLst/>
            </a:prstGeom>
            <a:noFill/>
            <a:ln>
              <a:noFill/>
            </a:ln>
          </p:spPr>
        </p:pic>
      </p:grpSp>
      <p:grpSp>
        <p:nvGrpSpPr>
          <p:cNvPr id="1089" name="Google Shape;1089;p134"/>
          <p:cNvGrpSpPr/>
          <p:nvPr/>
        </p:nvGrpSpPr>
        <p:grpSpPr>
          <a:xfrm>
            <a:off x="8533134" y="6908797"/>
            <a:ext cx="4051200" cy="1968600"/>
            <a:chOff x="-127000" y="-88900"/>
            <a:chExt cx="4051200" cy="1968600"/>
          </a:xfrm>
        </p:grpSpPr>
        <p:pic>
          <p:nvPicPr>
            <p:cNvPr id="1090" name="Google Shape;1090;p134"/>
            <p:cNvPicPr preferRelativeResize="0"/>
            <p:nvPr/>
          </p:nvPicPr>
          <p:blipFill rotWithShape="1">
            <a:blip r:embed="rId5">
              <a:alphaModFix/>
            </a:blip>
            <a:srcRect/>
            <a:stretch/>
          </p:blipFill>
          <p:spPr>
            <a:xfrm>
              <a:off x="0" y="0"/>
              <a:ext cx="3797400" cy="1638300"/>
            </a:xfrm>
            <a:prstGeom prst="rect">
              <a:avLst/>
            </a:prstGeom>
            <a:noFill/>
            <a:ln>
              <a:noFill/>
            </a:ln>
          </p:spPr>
        </p:pic>
        <p:pic>
          <p:nvPicPr>
            <p:cNvPr id="1091" name="Google Shape;1091;p134"/>
            <p:cNvPicPr preferRelativeResize="0"/>
            <p:nvPr/>
          </p:nvPicPr>
          <p:blipFill rotWithShape="1">
            <a:blip r:embed="rId6">
              <a:alphaModFix/>
            </a:blip>
            <a:srcRect/>
            <a:stretch/>
          </p:blipFill>
          <p:spPr>
            <a:xfrm>
              <a:off x="-127000" y="-88900"/>
              <a:ext cx="4051200" cy="1968600"/>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5"/>
        <p:cNvGrpSpPr/>
        <p:nvPr/>
      </p:nvGrpSpPr>
      <p:grpSpPr>
        <a:xfrm>
          <a:off x="0" y="0"/>
          <a:ext cx="0" cy="0"/>
          <a:chOff x="0" y="0"/>
          <a:chExt cx="0" cy="0"/>
        </a:xfrm>
      </p:grpSpPr>
      <p:sp>
        <p:nvSpPr>
          <p:cNvPr id="1096" name="Google Shape;1096;p135"/>
          <p:cNvSpPr txBox="1">
            <a:spLocks noGrp="1"/>
          </p:cNvSpPr>
          <p:nvPr>
            <p:ph type="title"/>
          </p:nvPr>
        </p:nvSpPr>
        <p:spPr>
          <a:xfrm>
            <a:off x="508000" y="431800"/>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SzPts val="1400"/>
              <a:buNone/>
            </a:pPr>
            <a:r>
              <a:rPr lang="en" sz="5000" b="0" i="0" u="none" strike="noStrike" cap="none">
                <a:solidFill>
                  <a:srgbClr val="606060"/>
                </a:solidFill>
                <a:latin typeface="Gill Sans"/>
                <a:ea typeface="Gill Sans"/>
                <a:cs typeface="Gill Sans"/>
                <a:sym typeface="Gill Sans"/>
              </a:rPr>
              <a:t>SAMPLING METHODS</a:t>
            </a:r>
            <a:endParaRPr sz="5000"/>
          </a:p>
        </p:txBody>
      </p:sp>
      <p:pic>
        <p:nvPicPr>
          <p:cNvPr id="1097" name="Google Shape;1097;p135"/>
          <p:cNvPicPr preferRelativeResize="0"/>
          <p:nvPr/>
        </p:nvPicPr>
        <p:blipFill rotWithShape="1">
          <a:blip r:embed="rId3">
            <a:alphaModFix/>
          </a:blip>
          <a:srcRect/>
          <a:stretch/>
        </p:blipFill>
        <p:spPr>
          <a:xfrm>
            <a:off x="326123" y="1644650"/>
            <a:ext cx="3970500" cy="1989900"/>
          </a:xfrm>
          <a:prstGeom prst="rect">
            <a:avLst/>
          </a:prstGeom>
          <a:noFill/>
          <a:ln>
            <a:noFill/>
          </a:ln>
        </p:spPr>
      </p:pic>
      <p:sp>
        <p:nvSpPr>
          <p:cNvPr id="1098" name="Google Shape;1098;p135"/>
          <p:cNvSpPr/>
          <p:nvPr/>
        </p:nvSpPr>
        <p:spPr>
          <a:xfrm>
            <a:off x="4292786" y="1766888"/>
            <a:ext cx="55383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Simple Random Sample (SRS)</a:t>
            </a:r>
            <a:endParaRPr sz="3400" b="0" i="0" u="none" strike="noStrike" cap="none">
              <a:solidFill>
                <a:srgbClr val="000000"/>
              </a:solidFill>
              <a:latin typeface="Arial"/>
              <a:ea typeface="Arial"/>
              <a:cs typeface="Arial"/>
              <a:sym typeface="Arial"/>
            </a:endParaRPr>
          </a:p>
        </p:txBody>
      </p:sp>
      <p:sp>
        <p:nvSpPr>
          <p:cNvPr id="1099" name="Google Shape;1099;p135"/>
          <p:cNvSpPr/>
          <p:nvPr/>
        </p:nvSpPr>
        <p:spPr>
          <a:xfrm>
            <a:off x="4279346" y="2439100"/>
            <a:ext cx="7925100" cy="495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606060"/>
                </a:solidFill>
                <a:latin typeface="Gill Sans"/>
                <a:ea typeface="Gill Sans"/>
                <a:cs typeface="Gill Sans"/>
                <a:sym typeface="Gill Sans"/>
              </a:rPr>
              <a:t>Each case is equally likely to be selected</a:t>
            </a:r>
            <a:endParaRPr sz="1400" b="0" i="0" u="none" strike="noStrike" cap="none">
              <a:solidFill>
                <a:srgbClr val="000000"/>
              </a:solidFill>
              <a:latin typeface="Arial"/>
              <a:ea typeface="Arial"/>
              <a:cs typeface="Arial"/>
              <a:sym typeface="Arial"/>
            </a:endParaRPr>
          </a:p>
        </p:txBody>
      </p:sp>
      <p:pic>
        <p:nvPicPr>
          <p:cNvPr id="1100" name="Google Shape;1100;p135"/>
          <p:cNvPicPr preferRelativeResize="0"/>
          <p:nvPr/>
        </p:nvPicPr>
        <p:blipFill rotWithShape="1">
          <a:blip r:embed="rId4">
            <a:alphaModFix/>
          </a:blip>
          <a:srcRect/>
          <a:stretch/>
        </p:blipFill>
        <p:spPr>
          <a:xfrm>
            <a:off x="7920780" y="3500064"/>
            <a:ext cx="5047200" cy="2508600"/>
          </a:xfrm>
          <a:prstGeom prst="rect">
            <a:avLst/>
          </a:prstGeom>
          <a:noFill/>
          <a:ln>
            <a:noFill/>
          </a:ln>
        </p:spPr>
      </p:pic>
      <p:sp>
        <p:nvSpPr>
          <p:cNvPr id="1101" name="Google Shape;1101;p135"/>
          <p:cNvSpPr/>
          <p:nvPr/>
        </p:nvSpPr>
        <p:spPr>
          <a:xfrm>
            <a:off x="4546885" y="3772594"/>
            <a:ext cx="3217200" cy="622200"/>
          </a:xfrm>
          <a:prstGeom prst="rect">
            <a:avLst/>
          </a:prstGeom>
          <a:noFill/>
          <a:ln>
            <a:noFill/>
          </a:ln>
        </p:spPr>
        <p:txBody>
          <a:bodyPr spcFirstLastPara="1" wrap="square" lIns="50800" tIns="50800" rIns="50800" bIns="50800" anchor="ctr" anchorCtr="0">
            <a:noAutofit/>
          </a:bodyPr>
          <a:lstStyle/>
          <a:p>
            <a:pPr marL="0" marR="0" lvl="0" indent="0" algn="r"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Stratified Sample</a:t>
            </a:r>
            <a:endParaRPr sz="3400" b="0" i="0" u="none" strike="noStrike" cap="none">
              <a:solidFill>
                <a:srgbClr val="000000"/>
              </a:solidFill>
              <a:latin typeface="Arial"/>
              <a:ea typeface="Arial"/>
              <a:cs typeface="Arial"/>
              <a:sym typeface="Arial"/>
            </a:endParaRPr>
          </a:p>
        </p:txBody>
      </p:sp>
      <p:sp>
        <p:nvSpPr>
          <p:cNvPr id="1102" name="Google Shape;1102;p135"/>
          <p:cNvSpPr/>
          <p:nvPr/>
        </p:nvSpPr>
        <p:spPr>
          <a:xfrm>
            <a:off x="545439" y="4470400"/>
            <a:ext cx="7392600" cy="8889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606060"/>
                </a:solidFill>
                <a:latin typeface="Gill Sans"/>
                <a:ea typeface="Gill Sans"/>
                <a:cs typeface="Gill Sans"/>
                <a:sym typeface="Gill Sans"/>
              </a:rPr>
              <a:t>Divide the population into homogeneous strata, then</a:t>
            </a:r>
            <a:r>
              <a:rPr lang="en" sz="1400" b="0" i="0" u="none" strike="noStrike" cap="none">
                <a:solidFill>
                  <a:srgbClr val="000000"/>
                </a:solidFill>
                <a:latin typeface="Arial"/>
                <a:ea typeface="Arial"/>
                <a:cs typeface="Arial"/>
                <a:sym typeface="Arial"/>
              </a:rPr>
              <a:t> </a:t>
            </a:r>
            <a:r>
              <a:rPr lang="en" sz="2700" b="0" i="0" u="none" strike="noStrike" cap="none">
                <a:solidFill>
                  <a:srgbClr val="606060"/>
                </a:solidFill>
                <a:latin typeface="Gill Sans"/>
                <a:ea typeface="Gill Sans"/>
                <a:cs typeface="Gill Sans"/>
                <a:sym typeface="Gill Sans"/>
              </a:rPr>
              <a:t>randomly sample from within each stratum</a:t>
            </a:r>
            <a:endParaRPr sz="1400" b="0" i="0" u="none" strike="noStrike" cap="none">
              <a:solidFill>
                <a:srgbClr val="000000"/>
              </a:solidFill>
              <a:latin typeface="Arial"/>
              <a:ea typeface="Arial"/>
              <a:cs typeface="Arial"/>
              <a:sym typeface="Arial"/>
            </a:endParaRPr>
          </a:p>
        </p:txBody>
      </p:sp>
      <p:pic>
        <p:nvPicPr>
          <p:cNvPr id="1103" name="Google Shape;1103;p135"/>
          <p:cNvPicPr preferRelativeResize="0"/>
          <p:nvPr/>
        </p:nvPicPr>
        <p:blipFill rotWithShape="1">
          <a:blip r:embed="rId5">
            <a:alphaModFix/>
          </a:blip>
          <a:srcRect/>
          <a:stretch/>
        </p:blipFill>
        <p:spPr>
          <a:xfrm>
            <a:off x="476250" y="6450883"/>
            <a:ext cx="5295900" cy="2632200"/>
          </a:xfrm>
          <a:prstGeom prst="rect">
            <a:avLst/>
          </a:prstGeom>
          <a:noFill/>
          <a:ln>
            <a:noFill/>
          </a:ln>
        </p:spPr>
      </p:pic>
      <p:sp>
        <p:nvSpPr>
          <p:cNvPr id="1104" name="Google Shape;1104;p135"/>
          <p:cNvSpPr/>
          <p:nvPr/>
        </p:nvSpPr>
        <p:spPr>
          <a:xfrm>
            <a:off x="5754179" y="6566594"/>
            <a:ext cx="2926800" cy="6222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en" sz="3400" b="0" i="0" u="none" strike="noStrike" cap="none">
                <a:solidFill>
                  <a:srgbClr val="606060"/>
                </a:solidFill>
                <a:latin typeface="Gill Sans"/>
                <a:ea typeface="Gill Sans"/>
                <a:cs typeface="Gill Sans"/>
                <a:sym typeface="Gill Sans"/>
              </a:rPr>
              <a:t>Cluster Sample</a:t>
            </a:r>
            <a:endParaRPr sz="3400" b="0" i="0" u="none" strike="noStrike" cap="none">
              <a:solidFill>
                <a:srgbClr val="000000"/>
              </a:solidFill>
              <a:latin typeface="Arial"/>
              <a:ea typeface="Arial"/>
              <a:cs typeface="Arial"/>
              <a:sym typeface="Arial"/>
            </a:endParaRPr>
          </a:p>
        </p:txBody>
      </p:sp>
      <p:sp>
        <p:nvSpPr>
          <p:cNvPr id="1105" name="Google Shape;1105;p135"/>
          <p:cNvSpPr/>
          <p:nvPr/>
        </p:nvSpPr>
        <p:spPr>
          <a:xfrm>
            <a:off x="5771117" y="7440610"/>
            <a:ext cx="6433500" cy="12828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2700"/>
              <a:buFont typeface="Arial"/>
              <a:buNone/>
            </a:pPr>
            <a:r>
              <a:rPr lang="en" sz="2700" b="0" i="0" u="none" strike="noStrike" cap="none">
                <a:solidFill>
                  <a:srgbClr val="606060"/>
                </a:solidFill>
                <a:latin typeface="Gill Sans"/>
                <a:ea typeface="Gill Sans"/>
                <a:cs typeface="Gill Sans"/>
                <a:sym typeface="Gill Sans"/>
              </a:rPr>
              <a:t>Divide the population clusters, randomly sample a few clusters, then randomly sample from within these clusters</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565B5D9A-9BBE-8AE2-9B57-13274557D1CA}"/>
              </a:ext>
            </a:extLst>
          </p:cNvPr>
          <p:cNvPicPr>
            <a:picLocks noChangeAspect="1"/>
          </p:cNvPicPr>
          <p:nvPr/>
        </p:nvPicPr>
        <p:blipFill>
          <a:blip r:embed="rId6"/>
          <a:stretch>
            <a:fillRect/>
          </a:stretch>
        </p:blipFill>
        <p:spPr>
          <a:xfrm>
            <a:off x="6768798" y="3018535"/>
            <a:ext cx="6124575" cy="3619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rgbClr val="606060"/>
                </a:solidFill>
                <a:latin typeface="Gill Sans"/>
                <a:ea typeface="Gill Sans"/>
                <a:cs typeface="Gill Sans"/>
                <a:sym typeface="Gill Sans"/>
              </a:rPr>
              <a:t>Let’s Have a Look at Data</a:t>
            </a:r>
            <a:endParaRPr sz="5000" b="0" i="0" u="none" strike="noStrike" cap="none">
              <a:solidFill>
                <a:srgbClr val="606060"/>
              </a:solidFill>
              <a:latin typeface="Gill Sans"/>
              <a:ea typeface="Gill Sans"/>
              <a:cs typeface="Gill Sans"/>
              <a:sym typeface="Gill Sans"/>
            </a:endParaRPr>
          </a:p>
        </p:txBody>
      </p:sp>
      <p:sp>
        <p:nvSpPr>
          <p:cNvPr id="141" name="Google Shape;141;p26"/>
          <p:cNvSpPr/>
          <p:nvPr/>
        </p:nvSpPr>
        <p:spPr>
          <a:xfrm>
            <a:off x="508000" y="2198475"/>
            <a:ext cx="11988900" cy="6333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import pandas as pd</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import os</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HOUSING_PATH = 'datasets/housing/'</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a:t>
            </a:r>
            <a:r>
              <a:rPr lang="en" sz="3000" b="1" i="0" u="none" strike="noStrike" cap="none">
                <a:solidFill>
                  <a:srgbClr val="606060"/>
                </a:solidFill>
                <a:latin typeface="Consolas"/>
                <a:ea typeface="Consolas"/>
                <a:cs typeface="Consolas"/>
                <a:sym typeface="Consolas"/>
              </a:rPr>
              <a:t>def load_housing_data</a:t>
            </a:r>
            <a:r>
              <a:rPr lang="en" sz="3000" b="0" i="0" u="none" strike="noStrike" cap="none">
                <a:solidFill>
                  <a:srgbClr val="606060"/>
                </a:solidFill>
                <a:latin typeface="Consolas"/>
                <a:ea typeface="Consolas"/>
                <a:cs typeface="Consolas"/>
                <a:sym typeface="Consolas"/>
              </a:rPr>
              <a:t>(housing_path=HOUSING_PATH): </a:t>
            </a:r>
            <a:endParaRPr sz="3000" b="0" i="0" u="none" strike="noStrike" cap="none">
              <a:solidFill>
                <a:srgbClr val="606060"/>
              </a:solidFill>
              <a:latin typeface="Consolas"/>
              <a:ea typeface="Consolas"/>
              <a:cs typeface="Consolas"/>
              <a:sym typeface="Consolas"/>
            </a:endParaRPr>
          </a:p>
          <a:p>
            <a:pPr marL="914400" marR="0" lvl="0" indent="45720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csv_path = os.path.join(housing_path, "housing.csv") </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    		return pd.read_csv(csv_path)</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 = load_housing_data()</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606060"/>
                </a:solidFill>
                <a:latin typeface="Consolas"/>
                <a:ea typeface="Consolas"/>
                <a:cs typeface="Consolas"/>
                <a:sym typeface="Consolas"/>
              </a:rPr>
              <a:t>&gt;&gt;&gt; housing.head()</a:t>
            </a:r>
            <a:endParaRPr sz="3000" b="0"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606060"/>
                </a:solidFill>
                <a:latin typeface="Consolas"/>
                <a:ea typeface="Consolas"/>
                <a:cs typeface="Consolas"/>
                <a:sym typeface="Consolas"/>
              </a:rPr>
              <a:t>Run this in notebook</a:t>
            </a:r>
            <a:endParaRPr sz="3000" b="1" i="0" u="none" strike="noStrike" cap="none">
              <a:solidFill>
                <a:srgbClr val="606060"/>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606060"/>
              </a:solidFill>
              <a:latin typeface="Gill Sans"/>
              <a:ea typeface="Gill Sans"/>
              <a:cs typeface="Gill Sans"/>
              <a:sym typeface="Gill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36"/>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11" name="Google Shape;1111;p136"/>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Sampling Bias - Example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US population is composed of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51.3% female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48.7% male</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37"/>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17" name="Google Shape;1117;p137"/>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Stratified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 well-conducted survey on 1000 people in the US should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Try to maintain the ratio in the sample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513 female</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487 male</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is called </a:t>
            </a:r>
            <a:r>
              <a:rPr lang="en" sz="3000" b="1" i="0" u="none" strike="noStrike" cap="none">
                <a:solidFill>
                  <a:schemeClr val="dk1"/>
                </a:solidFill>
                <a:latin typeface="Gill Sans"/>
                <a:ea typeface="Gill Sans"/>
                <a:cs typeface="Gill Sans"/>
                <a:sym typeface="Gill Sans"/>
              </a:rPr>
              <a:t>stratified sampling</a:t>
            </a:r>
            <a:endParaRPr sz="3000" b="1" i="0" u="none" strike="noStrike" cap="none">
              <a:solidFill>
                <a:schemeClr val="dk1"/>
              </a:solidFill>
              <a:latin typeface="Gill Sans"/>
              <a:ea typeface="Gill Sans"/>
              <a:cs typeface="Gill Sans"/>
              <a:sym typeface="Gill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138"/>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23" name="Google Shape;1123;p138"/>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Stratified Sampling</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population is divided into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Homogeneous subgroups called </a:t>
            </a:r>
            <a:r>
              <a:rPr lang="en" sz="3000" b="1" i="0" u="none" strike="noStrike" cap="none">
                <a:solidFill>
                  <a:schemeClr val="dk1"/>
                </a:solidFill>
                <a:latin typeface="Gill Sans"/>
                <a:ea typeface="Gill Sans"/>
                <a:cs typeface="Gill Sans"/>
                <a:sym typeface="Gill Sans"/>
              </a:rPr>
              <a:t>strata</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the right number of instances is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Sampled from each </a:t>
            </a:r>
            <a:r>
              <a:rPr lang="en" sz="3000" b="1" i="0" u="none" strike="noStrike" cap="none">
                <a:solidFill>
                  <a:schemeClr val="dk1"/>
                </a:solidFill>
                <a:latin typeface="Gill Sans"/>
                <a:ea typeface="Gill Sans"/>
                <a:cs typeface="Gill Sans"/>
                <a:sym typeface="Gill Sans"/>
              </a:rPr>
              <a:t>stratum</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Else the survey results would be significantly biased</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139"/>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29" name="Google Shape;1129;p139"/>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Let’s say some experts advised us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 median income is a very important attribute to predict median housing prices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Then the test set should be representative of </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Various categories of median income </a:t>
            </a: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40"/>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35" name="Google Shape;1135;p140"/>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Create Histogram of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r>
              <a:rPr lang="en" sz="3000" b="0" i="0" u="none" strike="noStrike" cap="none">
                <a:solidFill>
                  <a:schemeClr val="dk1"/>
                </a:solidFill>
                <a:latin typeface="Consolas"/>
                <a:ea typeface="Consolas"/>
                <a:cs typeface="Consolas"/>
                <a:sym typeface="Consolas"/>
              </a:rPr>
              <a:t>&gt;&gt;&gt; housing["median_income"].hist()</a:t>
            </a: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136" name="Google Shape;1136;p140"/>
          <p:cNvPicPr preferRelativeResize="0"/>
          <p:nvPr/>
        </p:nvPicPr>
        <p:blipFill rotWithShape="1">
          <a:blip r:embed="rId3">
            <a:alphaModFix/>
          </a:blip>
          <a:srcRect/>
          <a:stretch/>
        </p:blipFill>
        <p:spPr>
          <a:xfrm>
            <a:off x="2500513" y="4152700"/>
            <a:ext cx="8003875" cy="50094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141"/>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42" name="Google Shape;1142;p141"/>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Create Histogram of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ctr"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Observations?</a:t>
            </a: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143" name="Google Shape;1143;p141"/>
          <p:cNvPicPr preferRelativeResize="0"/>
          <p:nvPr/>
        </p:nvPicPr>
        <p:blipFill rotWithShape="1">
          <a:blip r:embed="rId3">
            <a:alphaModFix/>
          </a:blip>
          <a:srcRect/>
          <a:stretch/>
        </p:blipFill>
        <p:spPr>
          <a:xfrm>
            <a:off x="2500513" y="4152700"/>
            <a:ext cx="8003875" cy="50094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42"/>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49" name="Google Shape;1149;p142"/>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Create Histogram of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Most values are clustered around 2-5 thousand dollars</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150" name="Google Shape;1150;p142"/>
          <p:cNvPicPr preferRelativeResize="0"/>
          <p:nvPr/>
        </p:nvPicPr>
        <p:blipFill rotWithShape="1">
          <a:blip r:embed="rId3">
            <a:alphaModFix/>
          </a:blip>
          <a:srcRect/>
          <a:stretch/>
        </p:blipFill>
        <p:spPr>
          <a:xfrm>
            <a:off x="2500500" y="3993750"/>
            <a:ext cx="8003875" cy="5009475"/>
          </a:xfrm>
          <a:prstGeom prst="rect">
            <a:avLst/>
          </a:prstGeom>
          <a:noFill/>
          <a:ln>
            <a:noFill/>
          </a:ln>
        </p:spPr>
      </p:pic>
      <p:sp>
        <p:nvSpPr>
          <p:cNvPr id="1151" name="Google Shape;1151;p142"/>
          <p:cNvSpPr/>
          <p:nvPr/>
        </p:nvSpPr>
        <p:spPr>
          <a:xfrm>
            <a:off x="4292275" y="4417500"/>
            <a:ext cx="1192500" cy="41472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43"/>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57" name="Google Shape;1157;p143"/>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Create Histogram of Median Income</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Some median income go beyond 6</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pic>
        <p:nvPicPr>
          <p:cNvPr id="1158" name="Google Shape;1158;p143"/>
          <p:cNvPicPr preferRelativeResize="0"/>
          <p:nvPr/>
        </p:nvPicPr>
        <p:blipFill rotWithShape="1">
          <a:blip r:embed="rId3">
            <a:alphaModFix/>
          </a:blip>
          <a:srcRect/>
          <a:stretch/>
        </p:blipFill>
        <p:spPr>
          <a:xfrm>
            <a:off x="2500500" y="3993750"/>
            <a:ext cx="8003875" cy="5009475"/>
          </a:xfrm>
          <a:prstGeom prst="rect">
            <a:avLst/>
          </a:prstGeom>
          <a:noFill/>
          <a:ln>
            <a:noFill/>
          </a:ln>
        </p:spPr>
      </p:pic>
      <p:sp>
        <p:nvSpPr>
          <p:cNvPr id="1159" name="Google Shape;1159;p143"/>
          <p:cNvSpPr/>
          <p:nvPr/>
        </p:nvSpPr>
        <p:spPr>
          <a:xfrm>
            <a:off x="5862625" y="7206150"/>
            <a:ext cx="2146200" cy="12738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44"/>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65" name="Google Shape;1165;p144"/>
          <p:cNvSpPr/>
          <p:nvPr/>
        </p:nvSpPr>
        <p:spPr>
          <a:xfrm>
            <a:off x="508000" y="1919325"/>
            <a:ext cx="11988900" cy="7083900"/>
          </a:xfrm>
          <a:prstGeom prst="rect">
            <a:avLst/>
          </a:prstGeom>
          <a:noFill/>
          <a:ln>
            <a:noFill/>
          </a:ln>
        </p:spPr>
        <p:txBody>
          <a:bodyPr spcFirstLastPara="1" wrap="square" lIns="50800" tIns="50800" rIns="50800" bIns="50800" anchor="t" anchorCtr="0">
            <a:noAutofit/>
          </a:bodyPr>
          <a:lstStyle/>
          <a:p>
            <a:pPr marL="0" marR="0" lvl="0" indent="0" algn="l" rtl="0">
              <a:lnSpc>
                <a:spcPct val="150000"/>
              </a:lnSpc>
              <a:spcBef>
                <a:spcPts val="0"/>
              </a:spcBef>
              <a:spcAft>
                <a:spcPts val="0"/>
              </a:spcAft>
              <a:buClr>
                <a:srgbClr val="000000"/>
              </a:buClr>
              <a:buSzPts val="3000"/>
              <a:buFont typeface="Arial"/>
              <a:buNone/>
            </a:pPr>
            <a:r>
              <a:rPr lang="en" sz="3000" b="1" i="0" u="none" strike="noStrike" cap="none">
                <a:solidFill>
                  <a:schemeClr val="dk1"/>
                </a:solidFill>
                <a:latin typeface="Gill Sans"/>
                <a:ea typeface="Gill Sans"/>
                <a:cs typeface="Gill Sans"/>
                <a:sym typeface="Gill Sans"/>
              </a:rPr>
              <a:t>Important Points</a:t>
            </a:r>
            <a:endParaRPr sz="3000" b="1" i="0" u="none" strike="noStrike" cap="none">
              <a:solidFill>
                <a:schemeClr val="dk1"/>
              </a:solidFill>
              <a:latin typeface="Gill Sans"/>
              <a:ea typeface="Gill Sans"/>
              <a:cs typeface="Gill Sans"/>
              <a:sym typeface="Gill Sans"/>
            </a:endParaRPr>
          </a:p>
          <a:p>
            <a:pPr marL="0" marR="0" lvl="0" indent="0" algn="l" rtl="0">
              <a:lnSpc>
                <a:spcPct val="115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Since median income is important attribute to predict median housing prices</a:t>
            </a:r>
            <a:endParaRPr sz="3000" b="0"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It is important to have sufficient number of instances</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In the dataset for each </a:t>
            </a:r>
            <a:r>
              <a:rPr lang="en" sz="3000" b="1" i="0" u="none" strike="noStrike" cap="none">
                <a:solidFill>
                  <a:schemeClr val="dk1"/>
                </a:solidFill>
                <a:latin typeface="Gill Sans"/>
                <a:ea typeface="Gill Sans"/>
                <a:cs typeface="Gill Sans"/>
                <a:sym typeface="Gill Sans"/>
              </a:rPr>
              <a:t>stratum</a:t>
            </a:r>
            <a:endParaRPr sz="3000" b="1" i="0" u="none" strike="noStrike" cap="none">
              <a:solidFill>
                <a:schemeClr val="dk1"/>
              </a:solidFill>
              <a:latin typeface="Gill Sans"/>
              <a:ea typeface="Gill Sans"/>
              <a:cs typeface="Gill Sans"/>
              <a:sym typeface="Gill Sans"/>
            </a:endParaRPr>
          </a:p>
          <a:p>
            <a:pPr marL="457200" marR="0" lvl="0"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This means that</a:t>
            </a:r>
            <a:endParaRPr sz="3000" b="0"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We should not have too many </a:t>
            </a:r>
            <a:r>
              <a:rPr lang="en" sz="3000" b="1" i="0" u="none" strike="noStrike" cap="none">
                <a:solidFill>
                  <a:schemeClr val="dk1"/>
                </a:solidFill>
                <a:latin typeface="Gill Sans"/>
                <a:ea typeface="Gill Sans"/>
                <a:cs typeface="Gill Sans"/>
                <a:sym typeface="Gill Sans"/>
              </a:rPr>
              <a:t>strata</a:t>
            </a:r>
            <a:endParaRPr sz="3000" b="1" i="0" u="none" strike="noStrike" cap="none">
              <a:solidFill>
                <a:schemeClr val="dk1"/>
              </a:solidFill>
              <a:latin typeface="Gill Sans"/>
              <a:ea typeface="Gill Sans"/>
              <a:cs typeface="Gill Sans"/>
              <a:sym typeface="Gill Sans"/>
            </a:endParaRPr>
          </a:p>
          <a:p>
            <a:pPr marL="914400" marR="0" lvl="1" indent="-419100" algn="l" rtl="0">
              <a:lnSpc>
                <a:spcPct val="150000"/>
              </a:lnSpc>
              <a:spcBef>
                <a:spcPts val="0"/>
              </a:spcBef>
              <a:spcAft>
                <a:spcPts val="0"/>
              </a:spcAft>
              <a:buClr>
                <a:schemeClr val="dk1"/>
              </a:buClr>
              <a:buSzPts val="3000"/>
              <a:buFont typeface="Gill Sans"/>
              <a:buChar char="○"/>
            </a:pPr>
            <a:r>
              <a:rPr lang="en" sz="3000" b="0" i="0" u="none" strike="noStrike" cap="none">
                <a:solidFill>
                  <a:schemeClr val="dk1"/>
                </a:solidFill>
                <a:latin typeface="Gill Sans"/>
                <a:ea typeface="Gill Sans"/>
                <a:cs typeface="Gill Sans"/>
                <a:sym typeface="Gill Sans"/>
              </a:rPr>
              <a:t>And each </a:t>
            </a:r>
            <a:r>
              <a:rPr lang="en" sz="3000" b="1" i="0" u="none" strike="noStrike" cap="none">
                <a:solidFill>
                  <a:schemeClr val="dk1"/>
                </a:solidFill>
                <a:latin typeface="Gill Sans"/>
                <a:ea typeface="Gill Sans"/>
                <a:cs typeface="Gill Sans"/>
                <a:sym typeface="Gill Sans"/>
              </a:rPr>
              <a:t>stratum</a:t>
            </a:r>
            <a:r>
              <a:rPr lang="en" sz="3000" b="0" i="0" u="none" strike="noStrike" cap="none">
                <a:solidFill>
                  <a:schemeClr val="dk1"/>
                </a:solidFill>
                <a:latin typeface="Gill Sans"/>
                <a:ea typeface="Gill Sans"/>
                <a:cs typeface="Gill Sans"/>
                <a:sym typeface="Gill Sans"/>
              </a:rPr>
              <a:t> should be large enough</a:t>
            </a:r>
            <a:endParaRPr sz="30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1"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45"/>
          <p:cNvSpPr txBox="1"/>
          <p:nvPr/>
        </p:nvSpPr>
        <p:spPr>
          <a:xfrm>
            <a:off x="508000" y="419074"/>
            <a:ext cx="11988900" cy="11691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5000"/>
              <a:buFont typeface="Arial"/>
              <a:buNone/>
            </a:pPr>
            <a:r>
              <a:rPr lang="en" sz="5000" b="0" i="0" u="none" strike="noStrike" cap="none">
                <a:solidFill>
                  <a:schemeClr val="dk1"/>
                </a:solidFill>
                <a:latin typeface="Gill Sans"/>
                <a:ea typeface="Gill Sans"/>
                <a:cs typeface="Gill Sans"/>
                <a:sym typeface="Gill Sans"/>
              </a:rPr>
              <a:t>Create a Test Set</a:t>
            </a:r>
            <a:endParaRPr sz="5000" b="0" i="0" u="none" strike="noStrike" cap="none">
              <a:solidFill>
                <a:srgbClr val="606060"/>
              </a:solidFill>
              <a:latin typeface="Gill Sans"/>
              <a:ea typeface="Gill Sans"/>
              <a:cs typeface="Gill Sans"/>
              <a:sym typeface="Gill Sans"/>
            </a:endParaRPr>
          </a:p>
        </p:txBody>
      </p:sp>
      <p:sp>
        <p:nvSpPr>
          <p:cNvPr id="1171" name="Google Shape;1171;p145"/>
          <p:cNvSpPr/>
          <p:nvPr/>
        </p:nvSpPr>
        <p:spPr>
          <a:xfrm>
            <a:off x="508000" y="1919325"/>
            <a:ext cx="11988900" cy="7083900"/>
          </a:xfrm>
          <a:prstGeom prst="rect">
            <a:avLst/>
          </a:prstGeom>
          <a:noFill/>
          <a:ln>
            <a:noFill/>
          </a:ln>
        </p:spPr>
        <p:txBody>
          <a:bodyPr spcFirstLastPara="1" wrap="square" lIns="50800" tIns="50800" rIns="50800" bIns="50800" anchor="ctr" anchorCtr="0">
            <a:noAutofit/>
          </a:bodyPr>
          <a:lstStyle/>
          <a:p>
            <a:pPr marL="0" marR="0" lvl="0" indent="0" algn="ctr" rtl="0">
              <a:lnSpc>
                <a:spcPct val="150000"/>
              </a:lnSpc>
              <a:spcBef>
                <a:spcPts val="0"/>
              </a:spcBef>
              <a:spcAft>
                <a:spcPts val="0"/>
              </a:spcAft>
              <a:buClr>
                <a:srgbClr val="000000"/>
              </a:buClr>
              <a:buSzPts val="4800"/>
              <a:buFont typeface="Arial"/>
              <a:buNone/>
            </a:pPr>
            <a:r>
              <a:rPr lang="en" sz="4800" b="0" i="0" u="none" strike="noStrike" cap="none">
                <a:solidFill>
                  <a:schemeClr val="dk1"/>
                </a:solidFill>
                <a:latin typeface="Gill Sans"/>
                <a:ea typeface="Gill Sans"/>
                <a:cs typeface="Gill Sans"/>
                <a:sym typeface="Gill Sans"/>
              </a:rPr>
              <a:t>Let’s limit the number of categories of median income</a:t>
            </a:r>
            <a:endParaRPr sz="4800" b="0" i="0" u="none" strike="noStrike" cap="none">
              <a:solidFill>
                <a:schemeClr val="dk1"/>
              </a:solidFill>
              <a:latin typeface="Gill Sans"/>
              <a:ea typeface="Gill Sans"/>
              <a:cs typeface="Gill Sans"/>
              <a:sym typeface="Gill San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3000"/>
              <a:buFont typeface="Arial"/>
              <a:buNone/>
            </a:pPr>
            <a:endParaRPr sz="3000" b="0" i="0" u="none" strike="noStrike" cap="none">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New_Template3">
  <a:themeElements>
    <a:clrScheme name="New_Template3">
      <a:dk1>
        <a:srgbClr val="606060"/>
      </a:dk1>
      <a:lt1>
        <a:srgbClr val="000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14063</Words>
  <Application>Microsoft Office PowerPoint</Application>
  <PresentationFormat>Custom</PresentationFormat>
  <Paragraphs>2725</Paragraphs>
  <Slides>368</Slides>
  <Notes>368</Notes>
  <HiddenSlides>3</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368</vt:i4>
      </vt:variant>
    </vt:vector>
  </HeadingPairs>
  <TitlesOfParts>
    <vt:vector size="377" baseType="lpstr">
      <vt:lpstr>Gill Sans</vt:lpstr>
      <vt:lpstr>Arial</vt:lpstr>
      <vt:lpstr>Consolas</vt:lpstr>
      <vt:lpstr>Quattrocento Sans</vt:lpstr>
      <vt:lpstr>Helvetica Neue</vt:lpstr>
      <vt:lpstr>New_Template3</vt:lpstr>
      <vt:lpstr>New_Template3</vt:lpstr>
      <vt:lpstr>New_Template3</vt:lpstr>
      <vt:lpstr>New_Template3</vt:lpstr>
      <vt:lpstr>End-to-End Machine Learning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SAMPLING BIAS</vt:lpstr>
      <vt:lpstr>SAMPLING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N-fold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Pravendra Singh</cp:lastModifiedBy>
  <cp:revision>48</cp:revision>
  <dcterms:modified xsi:type="dcterms:W3CDTF">2024-10-06T04:53:09Z</dcterms:modified>
</cp:coreProperties>
</file>